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8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648" r:id="rId4"/>
  </p:sldMasterIdLst>
  <p:notesMasterIdLst>
    <p:notesMasterId r:id="rId14"/>
  </p:notesMasterIdLst>
  <p:handoutMasterIdLst>
    <p:handoutMasterId r:id="rId15"/>
  </p:handoutMasterIdLst>
  <p:sldIdLst>
    <p:sldId id="263" r:id="rId5"/>
    <p:sldId id="485" r:id="rId6"/>
    <p:sldId id="484" r:id="rId7"/>
    <p:sldId id="476" r:id="rId8"/>
    <p:sldId id="483" r:id="rId9"/>
    <p:sldId id="478" r:id="rId10"/>
    <p:sldId id="488" r:id="rId11"/>
    <p:sldId id="486" r:id="rId12"/>
    <p:sldId id="487" r:id="rId13"/>
  </p:sldIdLst>
  <p:sldSz cx="9906000" cy="6858000" type="A4"/>
  <p:notesSz cx="6889750" cy="100187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1">
          <p15:clr>
            <a:srgbClr val="A4A3A4"/>
          </p15:clr>
        </p15:guide>
        <p15:guide id="2" pos="3120">
          <p15:clr>
            <a:srgbClr val="A4A3A4"/>
          </p15:clr>
        </p15:guide>
        <p15:guide id="3" orient="horz" pos="216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06982"/>
    <a:srgbClr val="0183B7"/>
    <a:srgbClr val="87A5B9"/>
    <a:srgbClr val="1B2E5A"/>
    <a:srgbClr val="142343"/>
    <a:srgbClr val="002F8E"/>
    <a:srgbClr val="558ED5"/>
    <a:srgbClr val="8EB4E3"/>
    <a:srgbClr val="0000FF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23772" autoAdjust="0"/>
    <p:restoredTop sz="89005" autoAdjust="0"/>
  </p:normalViewPr>
  <p:slideViewPr>
    <p:cSldViewPr>
      <p:cViewPr varScale="1">
        <p:scale>
          <a:sx n="111" d="100"/>
          <a:sy n="111" d="100"/>
        </p:scale>
        <p:origin x="1344" y="108"/>
      </p:cViewPr>
      <p:guideLst>
        <p:guide orient="horz" pos="2161"/>
        <p:guide pos="3120"/>
        <p:guide orient="horz" pos="2160"/>
      </p:guideLst>
    </p:cSldViewPr>
  </p:slideViewPr>
  <p:outlineViewPr>
    <p:cViewPr>
      <p:scale>
        <a:sx n="33" d="100"/>
        <a:sy n="33" d="100"/>
      </p:scale>
      <p:origin x="48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1" d="100"/>
          <a:sy n="81" d="100"/>
        </p:scale>
        <p:origin x="3996" y="11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353EFC6-9937-418B-A118-27785260E410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65037AC3-9355-4C76-A802-D1736AE3675B}">
      <dgm:prSet phldrT="[텍스트]"/>
      <dgm:spPr/>
      <dgm:t>
        <a:bodyPr/>
        <a:lstStyle/>
        <a:p>
          <a:pPr latinLnBrk="1"/>
          <a:r>
            <a:rPr lang="ko-KR" altLang="en-US" dirty="0" smtClean="0"/>
            <a:t>기업소개 및 조직구성       사내규정 안내 </a:t>
          </a:r>
          <a:endParaRPr lang="en-US" altLang="ko-KR" dirty="0" smtClean="0"/>
        </a:p>
      </dgm:t>
    </dgm:pt>
    <dgm:pt modelId="{8D09F0E1-F689-4222-9F46-B0CF912FD663}" type="parTrans" cxnId="{EDF537EC-73A7-43C5-9EC4-192049B2C1F2}">
      <dgm:prSet/>
      <dgm:spPr/>
      <dgm:t>
        <a:bodyPr/>
        <a:lstStyle/>
        <a:p>
          <a:pPr latinLnBrk="1"/>
          <a:endParaRPr lang="ko-KR" altLang="en-US"/>
        </a:p>
      </dgm:t>
    </dgm:pt>
    <dgm:pt modelId="{B655F968-BA25-4213-8BAF-4950186EFB0C}" type="sibTrans" cxnId="{EDF537EC-73A7-43C5-9EC4-192049B2C1F2}">
      <dgm:prSet/>
      <dgm:spPr/>
      <dgm:t>
        <a:bodyPr/>
        <a:lstStyle/>
        <a:p>
          <a:pPr latinLnBrk="1"/>
          <a:endParaRPr lang="ko-KR" altLang="en-US"/>
        </a:p>
      </dgm:t>
    </dgm:pt>
    <dgm:pt modelId="{096822D6-8D2D-4EC5-9CCD-CD0F4C88171F}">
      <dgm:prSet phldrT="[텍스트]"/>
      <dgm:spPr/>
      <dgm:t>
        <a:bodyPr/>
        <a:lstStyle/>
        <a:p>
          <a:pPr latinLnBrk="1"/>
          <a:r>
            <a:rPr lang="ko-KR" altLang="en-US" dirty="0" smtClean="0"/>
            <a:t>부서별 관련 기초 교육     </a:t>
          </a:r>
          <a:r>
            <a:rPr lang="en-US" altLang="ko-KR" dirty="0" smtClean="0"/>
            <a:t>(</a:t>
          </a:r>
          <a:r>
            <a:rPr lang="ko-KR" altLang="en-US" dirty="0" smtClean="0"/>
            <a:t>각 부서 담당자</a:t>
          </a:r>
          <a:r>
            <a:rPr lang="en-US" altLang="ko-KR" dirty="0" smtClean="0"/>
            <a:t>)</a:t>
          </a:r>
          <a:endParaRPr lang="ko-KR" altLang="en-US" dirty="0"/>
        </a:p>
      </dgm:t>
    </dgm:pt>
    <dgm:pt modelId="{114E5D7B-0B4D-4AF4-BF70-FC709DD12161}" type="parTrans" cxnId="{84B89D8F-97A6-448A-939E-020781A7D94C}">
      <dgm:prSet/>
      <dgm:spPr/>
      <dgm:t>
        <a:bodyPr/>
        <a:lstStyle/>
        <a:p>
          <a:pPr latinLnBrk="1"/>
          <a:endParaRPr lang="ko-KR" altLang="en-US"/>
        </a:p>
      </dgm:t>
    </dgm:pt>
    <dgm:pt modelId="{083750D2-01AC-4923-8927-D6F44082271B}" type="sibTrans" cxnId="{84B89D8F-97A6-448A-939E-020781A7D94C}">
      <dgm:prSet/>
      <dgm:spPr/>
      <dgm:t>
        <a:bodyPr/>
        <a:lstStyle/>
        <a:p>
          <a:pPr latinLnBrk="1"/>
          <a:endParaRPr lang="ko-KR" altLang="en-US"/>
        </a:p>
      </dgm:t>
    </dgm:pt>
    <dgm:pt modelId="{6B1A68BB-011D-4878-BD24-CB27D068EFA5}">
      <dgm:prSet phldrT="[텍스트]"/>
      <dgm:spPr/>
      <dgm:t>
        <a:bodyPr/>
        <a:lstStyle/>
        <a:p>
          <a:pPr latinLnBrk="1"/>
          <a:r>
            <a:rPr lang="ko-KR" altLang="en-US" dirty="0" smtClean="0"/>
            <a:t>담당 부서 및 현장 배정     실무업무 교육 </a:t>
          </a:r>
          <a:endParaRPr lang="ko-KR" altLang="en-US" dirty="0"/>
        </a:p>
      </dgm:t>
    </dgm:pt>
    <dgm:pt modelId="{9198E4E5-3CEE-4BBC-88C5-82C4F02093E5}" type="parTrans" cxnId="{68D875EB-F2AF-427A-B766-92BBAFF3FFDC}">
      <dgm:prSet/>
      <dgm:spPr/>
      <dgm:t>
        <a:bodyPr/>
        <a:lstStyle/>
        <a:p>
          <a:pPr latinLnBrk="1"/>
          <a:endParaRPr lang="ko-KR" altLang="en-US"/>
        </a:p>
      </dgm:t>
    </dgm:pt>
    <dgm:pt modelId="{CACAA74D-840C-47CE-806A-838F808E3892}" type="sibTrans" cxnId="{68D875EB-F2AF-427A-B766-92BBAFF3FFDC}">
      <dgm:prSet/>
      <dgm:spPr/>
      <dgm:t>
        <a:bodyPr/>
        <a:lstStyle/>
        <a:p>
          <a:pPr latinLnBrk="1"/>
          <a:endParaRPr lang="ko-KR" altLang="en-US"/>
        </a:p>
      </dgm:t>
    </dgm:pt>
    <dgm:pt modelId="{25FA8D99-89F6-431E-8DE1-5D3C0B3C0DA9}" type="pres">
      <dgm:prSet presAssocID="{2353EFC6-9937-418B-A118-27785260E410}" presName="CompostProcess" presStyleCnt="0">
        <dgm:presLayoutVars>
          <dgm:dir/>
          <dgm:resizeHandles val="exact"/>
        </dgm:presLayoutVars>
      </dgm:prSet>
      <dgm:spPr/>
    </dgm:pt>
    <dgm:pt modelId="{BD0A9A17-C699-46D5-A906-CFF54720BFA6}" type="pres">
      <dgm:prSet presAssocID="{2353EFC6-9937-418B-A118-27785260E410}" presName="arrow" presStyleLbl="bgShp" presStyleIdx="0" presStyleCnt="1"/>
      <dgm:spPr/>
    </dgm:pt>
    <dgm:pt modelId="{36BCF97F-D312-45B4-AD81-6A43F280C139}" type="pres">
      <dgm:prSet presAssocID="{2353EFC6-9937-418B-A118-27785260E410}" presName="linearProcess" presStyleCnt="0"/>
      <dgm:spPr/>
    </dgm:pt>
    <dgm:pt modelId="{BEA582D4-2233-42C0-9884-29AD93E97AEB}" type="pres">
      <dgm:prSet presAssocID="{65037AC3-9355-4C76-A802-D1736AE3675B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5DC78573-6B87-48EB-9BFF-BA369F71B7A5}" type="pres">
      <dgm:prSet presAssocID="{B655F968-BA25-4213-8BAF-4950186EFB0C}" presName="sibTrans" presStyleCnt="0"/>
      <dgm:spPr/>
    </dgm:pt>
    <dgm:pt modelId="{6EE415C6-C6F7-4CEA-B458-9CC57F684DE5}" type="pres">
      <dgm:prSet presAssocID="{096822D6-8D2D-4EC5-9CCD-CD0F4C88171F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6A2A52CB-1394-404E-BBC5-258FBEF32C2B}" type="pres">
      <dgm:prSet presAssocID="{083750D2-01AC-4923-8927-D6F44082271B}" presName="sibTrans" presStyleCnt="0"/>
      <dgm:spPr/>
    </dgm:pt>
    <dgm:pt modelId="{FD0E63DC-C95E-40D8-8D13-D1BFE8AF8FB9}" type="pres">
      <dgm:prSet presAssocID="{6B1A68BB-011D-4878-BD24-CB27D068EFA5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2E6E6603-6FC6-4C97-B0B7-E868D5A57254}" type="presOf" srcId="{2353EFC6-9937-418B-A118-27785260E410}" destId="{25FA8D99-89F6-431E-8DE1-5D3C0B3C0DA9}" srcOrd="0" destOrd="0" presId="urn:microsoft.com/office/officeart/2005/8/layout/hProcess9"/>
    <dgm:cxn modelId="{EDF537EC-73A7-43C5-9EC4-192049B2C1F2}" srcId="{2353EFC6-9937-418B-A118-27785260E410}" destId="{65037AC3-9355-4C76-A802-D1736AE3675B}" srcOrd="0" destOrd="0" parTransId="{8D09F0E1-F689-4222-9F46-B0CF912FD663}" sibTransId="{B655F968-BA25-4213-8BAF-4950186EFB0C}"/>
    <dgm:cxn modelId="{B4A64BAE-E9F9-4DF8-8C3F-BFF0192EDE07}" type="presOf" srcId="{65037AC3-9355-4C76-A802-D1736AE3675B}" destId="{BEA582D4-2233-42C0-9884-29AD93E97AEB}" srcOrd="0" destOrd="0" presId="urn:microsoft.com/office/officeart/2005/8/layout/hProcess9"/>
    <dgm:cxn modelId="{84B89D8F-97A6-448A-939E-020781A7D94C}" srcId="{2353EFC6-9937-418B-A118-27785260E410}" destId="{096822D6-8D2D-4EC5-9CCD-CD0F4C88171F}" srcOrd="1" destOrd="0" parTransId="{114E5D7B-0B4D-4AF4-BF70-FC709DD12161}" sibTransId="{083750D2-01AC-4923-8927-D6F44082271B}"/>
    <dgm:cxn modelId="{360FC4B6-AD19-4DB1-BB85-884D80754236}" type="presOf" srcId="{096822D6-8D2D-4EC5-9CCD-CD0F4C88171F}" destId="{6EE415C6-C6F7-4CEA-B458-9CC57F684DE5}" srcOrd="0" destOrd="0" presId="urn:microsoft.com/office/officeart/2005/8/layout/hProcess9"/>
    <dgm:cxn modelId="{32DF5720-8B38-4899-AFD3-5333FC7957B9}" type="presOf" srcId="{6B1A68BB-011D-4878-BD24-CB27D068EFA5}" destId="{FD0E63DC-C95E-40D8-8D13-D1BFE8AF8FB9}" srcOrd="0" destOrd="0" presId="urn:microsoft.com/office/officeart/2005/8/layout/hProcess9"/>
    <dgm:cxn modelId="{68D875EB-F2AF-427A-B766-92BBAFF3FFDC}" srcId="{2353EFC6-9937-418B-A118-27785260E410}" destId="{6B1A68BB-011D-4878-BD24-CB27D068EFA5}" srcOrd="2" destOrd="0" parTransId="{9198E4E5-3CEE-4BBC-88C5-82C4F02093E5}" sibTransId="{CACAA74D-840C-47CE-806A-838F808E3892}"/>
    <dgm:cxn modelId="{822D2524-B2BB-4E4E-A11C-8B35E696DD93}" type="presParOf" srcId="{25FA8D99-89F6-431E-8DE1-5D3C0B3C0DA9}" destId="{BD0A9A17-C699-46D5-A906-CFF54720BFA6}" srcOrd="0" destOrd="0" presId="urn:microsoft.com/office/officeart/2005/8/layout/hProcess9"/>
    <dgm:cxn modelId="{B2105596-0370-4101-A0DF-68C748A18038}" type="presParOf" srcId="{25FA8D99-89F6-431E-8DE1-5D3C0B3C0DA9}" destId="{36BCF97F-D312-45B4-AD81-6A43F280C139}" srcOrd="1" destOrd="0" presId="urn:microsoft.com/office/officeart/2005/8/layout/hProcess9"/>
    <dgm:cxn modelId="{BA2BFC36-0F0F-4EF3-9076-3ED46E560B23}" type="presParOf" srcId="{36BCF97F-D312-45B4-AD81-6A43F280C139}" destId="{BEA582D4-2233-42C0-9884-29AD93E97AEB}" srcOrd="0" destOrd="0" presId="urn:microsoft.com/office/officeart/2005/8/layout/hProcess9"/>
    <dgm:cxn modelId="{6752232F-7B36-45E9-B4D4-8339379A20B5}" type="presParOf" srcId="{36BCF97F-D312-45B4-AD81-6A43F280C139}" destId="{5DC78573-6B87-48EB-9BFF-BA369F71B7A5}" srcOrd="1" destOrd="0" presId="urn:microsoft.com/office/officeart/2005/8/layout/hProcess9"/>
    <dgm:cxn modelId="{75FCA632-CFC1-4267-AF28-09EE65FDB99C}" type="presParOf" srcId="{36BCF97F-D312-45B4-AD81-6A43F280C139}" destId="{6EE415C6-C6F7-4CEA-B458-9CC57F684DE5}" srcOrd="2" destOrd="0" presId="urn:microsoft.com/office/officeart/2005/8/layout/hProcess9"/>
    <dgm:cxn modelId="{23BE04C9-CF4E-444B-94D0-9A2B5F5DBF9C}" type="presParOf" srcId="{36BCF97F-D312-45B4-AD81-6A43F280C139}" destId="{6A2A52CB-1394-404E-BBC5-258FBEF32C2B}" srcOrd="3" destOrd="0" presId="urn:microsoft.com/office/officeart/2005/8/layout/hProcess9"/>
    <dgm:cxn modelId="{F5797FAA-908C-4BC9-B2E9-24AF1D792F0B}" type="presParOf" srcId="{36BCF97F-D312-45B4-AD81-6A43F280C139}" destId="{FD0E63DC-C95E-40D8-8D13-D1BFE8AF8FB9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9D318EB-2D86-4268-89D7-2ECFFCD51FDD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CE11291F-6808-402E-AF29-890B2B138361}">
      <dgm:prSet phldrT="[텍스트]"/>
      <dgm:spPr/>
      <dgm:t>
        <a:bodyPr/>
        <a:lstStyle/>
        <a:p>
          <a:pPr latinLnBrk="1"/>
          <a:r>
            <a:rPr lang="ko-KR" altLang="en-US" dirty="0" smtClean="0"/>
            <a:t>공무 </a:t>
          </a:r>
          <a:r>
            <a:rPr lang="en-US" altLang="ko-KR" dirty="0" smtClean="0"/>
            <a:t>/ </a:t>
          </a:r>
          <a:r>
            <a:rPr lang="ko-KR" altLang="en-US" dirty="0" smtClean="0"/>
            <a:t>공사 관리</a:t>
          </a:r>
          <a:endParaRPr lang="ko-KR" altLang="en-US" dirty="0"/>
        </a:p>
      </dgm:t>
    </dgm:pt>
    <dgm:pt modelId="{B8D7F15D-148C-4CAA-99BA-077FD2DB8248}" type="parTrans" cxnId="{0749E193-BE12-437F-946D-140D135C31C9}">
      <dgm:prSet/>
      <dgm:spPr/>
      <dgm:t>
        <a:bodyPr/>
        <a:lstStyle/>
        <a:p>
          <a:pPr latinLnBrk="1"/>
          <a:endParaRPr lang="ko-KR" altLang="en-US"/>
        </a:p>
      </dgm:t>
    </dgm:pt>
    <dgm:pt modelId="{BEF40F3A-C6A7-496A-BE51-E76F67D9F2E9}" type="sibTrans" cxnId="{0749E193-BE12-437F-946D-140D135C31C9}">
      <dgm:prSet/>
      <dgm:spPr/>
      <dgm:t>
        <a:bodyPr/>
        <a:lstStyle/>
        <a:p>
          <a:pPr latinLnBrk="1"/>
          <a:endParaRPr lang="ko-KR" altLang="en-US"/>
        </a:p>
      </dgm:t>
    </dgm:pt>
    <dgm:pt modelId="{32EF123F-0A6B-4CD1-8DA4-F5615A9545A8}">
      <dgm:prSet phldrT="[텍스트]"/>
      <dgm:spPr/>
      <dgm:t>
        <a:bodyPr/>
        <a:lstStyle/>
        <a:p>
          <a:pPr latinLnBrk="1"/>
          <a:r>
            <a:rPr lang="ko-KR" altLang="en-US" dirty="0" smtClean="0"/>
            <a:t>계약 관리</a:t>
          </a:r>
          <a:endParaRPr lang="ko-KR" altLang="en-US" dirty="0"/>
        </a:p>
      </dgm:t>
    </dgm:pt>
    <dgm:pt modelId="{90E8BBBF-2170-41CB-B79B-90C7AADC47E8}" type="parTrans" cxnId="{E6CCC4DA-77E5-43AE-BC95-46358A0D34AE}">
      <dgm:prSet/>
      <dgm:spPr/>
      <dgm:t>
        <a:bodyPr/>
        <a:lstStyle/>
        <a:p>
          <a:pPr latinLnBrk="1"/>
          <a:endParaRPr lang="ko-KR" altLang="en-US"/>
        </a:p>
      </dgm:t>
    </dgm:pt>
    <dgm:pt modelId="{FB9B67E3-A8CC-49E7-9D12-B28BE7EAEE5A}" type="sibTrans" cxnId="{E6CCC4DA-77E5-43AE-BC95-46358A0D34AE}">
      <dgm:prSet/>
      <dgm:spPr/>
      <dgm:t>
        <a:bodyPr/>
        <a:lstStyle/>
        <a:p>
          <a:pPr latinLnBrk="1"/>
          <a:endParaRPr lang="ko-KR" altLang="en-US"/>
        </a:p>
      </dgm:t>
    </dgm:pt>
    <dgm:pt modelId="{1FCA376F-D81A-408E-B612-4CCB91A42A4B}">
      <dgm:prSet phldrT="[텍스트]"/>
      <dgm:spPr/>
      <dgm:t>
        <a:bodyPr/>
        <a:lstStyle/>
        <a:p>
          <a:pPr latinLnBrk="1"/>
          <a:r>
            <a:rPr lang="ko-KR" altLang="en-US" dirty="0" smtClean="0"/>
            <a:t>현장 개설 </a:t>
          </a:r>
          <a:r>
            <a:rPr lang="en-US" altLang="ko-KR" dirty="0" smtClean="0"/>
            <a:t>/ </a:t>
          </a:r>
          <a:r>
            <a:rPr lang="ko-KR" altLang="en-US" dirty="0" smtClean="0"/>
            <a:t>투입 </a:t>
          </a:r>
          <a:r>
            <a:rPr lang="en-US" altLang="ko-KR" dirty="0" smtClean="0"/>
            <a:t>/ </a:t>
          </a:r>
          <a:r>
            <a:rPr lang="ko-KR" altLang="en-US" dirty="0" smtClean="0"/>
            <a:t>기성 </a:t>
          </a:r>
          <a:r>
            <a:rPr lang="en-US" altLang="ko-KR" dirty="0" smtClean="0"/>
            <a:t>/ </a:t>
          </a:r>
          <a:r>
            <a:rPr lang="ko-KR" altLang="en-US" dirty="0" smtClean="0"/>
            <a:t>공정 관리</a:t>
          </a:r>
          <a:endParaRPr lang="ko-KR" altLang="en-US" dirty="0"/>
        </a:p>
      </dgm:t>
    </dgm:pt>
    <dgm:pt modelId="{E13B3C2D-7FE3-4B14-916E-A13821D8A9CC}" type="parTrans" cxnId="{AF54C7B3-91A4-43C2-94CA-E13B081EBB02}">
      <dgm:prSet/>
      <dgm:spPr/>
      <dgm:t>
        <a:bodyPr/>
        <a:lstStyle/>
        <a:p>
          <a:pPr latinLnBrk="1"/>
          <a:endParaRPr lang="ko-KR" altLang="en-US"/>
        </a:p>
      </dgm:t>
    </dgm:pt>
    <dgm:pt modelId="{F20BF220-D0FA-411A-9301-4DBBDDC2CC48}" type="sibTrans" cxnId="{AF54C7B3-91A4-43C2-94CA-E13B081EBB02}">
      <dgm:prSet/>
      <dgm:spPr/>
      <dgm:t>
        <a:bodyPr/>
        <a:lstStyle/>
        <a:p>
          <a:pPr latinLnBrk="1"/>
          <a:endParaRPr lang="ko-KR" altLang="en-US"/>
        </a:p>
      </dgm:t>
    </dgm:pt>
    <dgm:pt modelId="{7356AE3E-1424-43A0-9B48-3B34B1351A69}">
      <dgm:prSet phldrT="[텍스트]"/>
      <dgm:spPr/>
      <dgm:t>
        <a:bodyPr/>
        <a:lstStyle/>
        <a:p>
          <a:pPr latinLnBrk="1"/>
          <a:r>
            <a:rPr lang="ko-KR" altLang="en-US" dirty="0" smtClean="0"/>
            <a:t>견적 </a:t>
          </a:r>
          <a:r>
            <a:rPr lang="en-US" altLang="ko-KR" dirty="0" smtClean="0"/>
            <a:t>/ </a:t>
          </a:r>
          <a:r>
            <a:rPr lang="ko-KR" altLang="en-US" dirty="0" smtClean="0"/>
            <a:t>예산집행 관리</a:t>
          </a:r>
          <a:endParaRPr lang="ko-KR" altLang="en-US" dirty="0"/>
        </a:p>
      </dgm:t>
    </dgm:pt>
    <dgm:pt modelId="{E3A2CB52-526A-40F9-8CB6-96A2C707B77E}" type="parTrans" cxnId="{2D3B0FF0-3904-4D5C-A428-735519FD6B80}">
      <dgm:prSet/>
      <dgm:spPr/>
      <dgm:t>
        <a:bodyPr/>
        <a:lstStyle/>
        <a:p>
          <a:pPr latinLnBrk="1"/>
          <a:endParaRPr lang="ko-KR" altLang="en-US"/>
        </a:p>
      </dgm:t>
    </dgm:pt>
    <dgm:pt modelId="{9A4D2B11-34C2-406F-A7C2-16643CB36A80}" type="sibTrans" cxnId="{2D3B0FF0-3904-4D5C-A428-735519FD6B80}">
      <dgm:prSet/>
      <dgm:spPr/>
      <dgm:t>
        <a:bodyPr/>
        <a:lstStyle/>
        <a:p>
          <a:pPr latinLnBrk="1"/>
          <a:endParaRPr lang="ko-KR" altLang="en-US"/>
        </a:p>
      </dgm:t>
    </dgm:pt>
    <dgm:pt modelId="{FB2146F3-3382-42E7-B239-8DC296271A3C}">
      <dgm:prSet phldrT="[텍스트]"/>
      <dgm:spPr/>
      <dgm:t>
        <a:bodyPr/>
        <a:lstStyle/>
        <a:p>
          <a:pPr latinLnBrk="1"/>
          <a:r>
            <a:rPr lang="ko-KR" altLang="en-US" dirty="0" smtClean="0"/>
            <a:t>견적 </a:t>
          </a:r>
          <a:r>
            <a:rPr lang="en-US" altLang="ko-KR" dirty="0" smtClean="0"/>
            <a:t>, </a:t>
          </a:r>
          <a:r>
            <a:rPr lang="ko-KR" altLang="en-US" dirty="0" smtClean="0"/>
            <a:t>입찰</a:t>
          </a:r>
          <a:endParaRPr lang="ko-KR" altLang="en-US" dirty="0"/>
        </a:p>
      </dgm:t>
    </dgm:pt>
    <dgm:pt modelId="{3797C436-B30C-4054-B845-66FD546F77E7}" type="parTrans" cxnId="{5DEED004-A014-43F6-AA08-809F5EC85CD1}">
      <dgm:prSet/>
      <dgm:spPr/>
      <dgm:t>
        <a:bodyPr/>
        <a:lstStyle/>
        <a:p>
          <a:pPr latinLnBrk="1"/>
          <a:endParaRPr lang="ko-KR" altLang="en-US"/>
        </a:p>
      </dgm:t>
    </dgm:pt>
    <dgm:pt modelId="{494BB848-600C-4261-8562-CAAE9EA3DD40}" type="sibTrans" cxnId="{5DEED004-A014-43F6-AA08-809F5EC85CD1}">
      <dgm:prSet/>
      <dgm:spPr/>
      <dgm:t>
        <a:bodyPr/>
        <a:lstStyle/>
        <a:p>
          <a:pPr latinLnBrk="1"/>
          <a:endParaRPr lang="ko-KR" altLang="en-US"/>
        </a:p>
      </dgm:t>
    </dgm:pt>
    <dgm:pt modelId="{C52B3CE3-92CD-4AA0-AF5C-D0916BE25985}">
      <dgm:prSet phldrT="[텍스트]"/>
      <dgm:spPr/>
      <dgm:t>
        <a:bodyPr/>
        <a:lstStyle/>
        <a:p>
          <a:pPr latinLnBrk="1"/>
          <a:r>
            <a:rPr lang="ko-KR" altLang="en-US" dirty="0" smtClean="0"/>
            <a:t>실행 편성 </a:t>
          </a:r>
          <a:r>
            <a:rPr lang="en-US" altLang="ko-KR" dirty="0" smtClean="0"/>
            <a:t>/ </a:t>
          </a:r>
          <a:r>
            <a:rPr lang="ko-KR" altLang="en-US" dirty="0" smtClean="0"/>
            <a:t>집행 </a:t>
          </a:r>
          <a:r>
            <a:rPr lang="en-US" altLang="ko-KR" dirty="0" smtClean="0"/>
            <a:t>/ </a:t>
          </a:r>
          <a:r>
            <a:rPr lang="ko-KR" altLang="en-US" dirty="0" smtClean="0"/>
            <a:t>정산 관리 </a:t>
          </a:r>
          <a:endParaRPr lang="ko-KR" altLang="en-US" dirty="0"/>
        </a:p>
      </dgm:t>
    </dgm:pt>
    <dgm:pt modelId="{5136C37C-406E-4E44-B2C6-A4557C8A2675}" type="parTrans" cxnId="{E1D235C9-599A-4E8A-B4D4-67AE3B4FADB9}">
      <dgm:prSet/>
      <dgm:spPr/>
      <dgm:t>
        <a:bodyPr/>
        <a:lstStyle/>
        <a:p>
          <a:pPr latinLnBrk="1"/>
          <a:endParaRPr lang="ko-KR" altLang="en-US"/>
        </a:p>
      </dgm:t>
    </dgm:pt>
    <dgm:pt modelId="{D12304A6-4DCE-49F6-84F5-48F7961891BB}" type="sibTrans" cxnId="{E1D235C9-599A-4E8A-B4D4-67AE3B4FADB9}">
      <dgm:prSet/>
      <dgm:spPr/>
      <dgm:t>
        <a:bodyPr/>
        <a:lstStyle/>
        <a:p>
          <a:pPr latinLnBrk="1"/>
          <a:endParaRPr lang="ko-KR" altLang="en-US"/>
        </a:p>
      </dgm:t>
    </dgm:pt>
    <dgm:pt modelId="{0813A71F-946F-4A96-89B3-E28292BF9692}">
      <dgm:prSet phldrT="[텍스트]"/>
      <dgm:spPr/>
      <dgm:t>
        <a:bodyPr/>
        <a:lstStyle/>
        <a:p>
          <a:pPr latinLnBrk="1"/>
          <a:r>
            <a:rPr lang="ko-KR" altLang="en-US" dirty="0" smtClean="0"/>
            <a:t>현장관리 업무</a:t>
          </a:r>
          <a:endParaRPr lang="ko-KR" altLang="en-US" dirty="0"/>
        </a:p>
      </dgm:t>
    </dgm:pt>
    <dgm:pt modelId="{CC19B980-E9AF-4535-A9A1-9AC765907BD7}" type="parTrans" cxnId="{9A413873-3925-49AE-A018-98B22F0FEF06}">
      <dgm:prSet/>
      <dgm:spPr/>
      <dgm:t>
        <a:bodyPr/>
        <a:lstStyle/>
        <a:p>
          <a:pPr latinLnBrk="1"/>
          <a:endParaRPr lang="ko-KR" altLang="en-US"/>
        </a:p>
      </dgm:t>
    </dgm:pt>
    <dgm:pt modelId="{B5EFABC4-E711-4268-9C9C-ED1E06DED633}" type="sibTrans" cxnId="{9A413873-3925-49AE-A018-98B22F0FEF06}">
      <dgm:prSet/>
      <dgm:spPr/>
      <dgm:t>
        <a:bodyPr/>
        <a:lstStyle/>
        <a:p>
          <a:pPr latinLnBrk="1"/>
          <a:endParaRPr lang="ko-KR" altLang="en-US"/>
        </a:p>
      </dgm:t>
    </dgm:pt>
    <dgm:pt modelId="{591B035C-EB0B-44D6-AC6A-CF7D8EC011F2}">
      <dgm:prSet phldrT="[텍스트]"/>
      <dgm:spPr/>
      <dgm:t>
        <a:bodyPr/>
        <a:lstStyle/>
        <a:p>
          <a:pPr latinLnBrk="1"/>
          <a:r>
            <a:rPr lang="ko-KR" altLang="en-US" dirty="0" smtClean="0"/>
            <a:t>노무 관리</a:t>
          </a:r>
          <a:endParaRPr lang="ko-KR" altLang="en-US" dirty="0"/>
        </a:p>
      </dgm:t>
    </dgm:pt>
    <dgm:pt modelId="{038C5693-0BE5-4CDC-A114-A26896B80AFC}" type="parTrans" cxnId="{D70DBCF5-FF7D-4BBA-8EB4-99BB94F7BF8E}">
      <dgm:prSet/>
      <dgm:spPr/>
      <dgm:t>
        <a:bodyPr/>
        <a:lstStyle/>
        <a:p>
          <a:pPr latinLnBrk="1"/>
          <a:endParaRPr lang="ko-KR" altLang="en-US"/>
        </a:p>
      </dgm:t>
    </dgm:pt>
    <dgm:pt modelId="{BE8B2520-DD08-41B6-B4FE-ECEDC12F14E7}" type="sibTrans" cxnId="{D70DBCF5-FF7D-4BBA-8EB4-99BB94F7BF8E}">
      <dgm:prSet/>
      <dgm:spPr/>
      <dgm:t>
        <a:bodyPr/>
        <a:lstStyle/>
        <a:p>
          <a:pPr latinLnBrk="1"/>
          <a:endParaRPr lang="ko-KR" altLang="en-US"/>
        </a:p>
      </dgm:t>
    </dgm:pt>
    <dgm:pt modelId="{1B043793-11FD-40A7-9B75-B641E966F6CF}">
      <dgm:prSet phldrT="[텍스트]"/>
      <dgm:spPr/>
      <dgm:t>
        <a:bodyPr/>
        <a:lstStyle/>
        <a:p>
          <a:pPr latinLnBrk="1"/>
          <a:r>
            <a:rPr lang="ko-KR" altLang="en-US" dirty="0" smtClean="0"/>
            <a:t>시공 관리 </a:t>
          </a:r>
          <a:r>
            <a:rPr lang="en-US" altLang="ko-KR" dirty="0" smtClean="0"/>
            <a:t>/ </a:t>
          </a:r>
          <a:r>
            <a:rPr lang="ko-KR" altLang="en-US" dirty="0" smtClean="0"/>
            <a:t>기타 현장 관리</a:t>
          </a:r>
          <a:endParaRPr lang="ko-KR" altLang="en-US" dirty="0"/>
        </a:p>
      </dgm:t>
    </dgm:pt>
    <dgm:pt modelId="{84F95485-AADD-4150-9199-B101F7E16C17}" type="parTrans" cxnId="{D2177051-7530-4A1A-819C-275E74429131}">
      <dgm:prSet/>
      <dgm:spPr/>
      <dgm:t>
        <a:bodyPr/>
        <a:lstStyle/>
        <a:p>
          <a:pPr latinLnBrk="1"/>
          <a:endParaRPr lang="ko-KR" altLang="en-US"/>
        </a:p>
      </dgm:t>
    </dgm:pt>
    <dgm:pt modelId="{EE1E2BAE-85F3-4E03-B549-4E02DDA1EF90}" type="sibTrans" cxnId="{D2177051-7530-4A1A-819C-275E74429131}">
      <dgm:prSet/>
      <dgm:spPr/>
      <dgm:t>
        <a:bodyPr/>
        <a:lstStyle/>
        <a:p>
          <a:pPr latinLnBrk="1"/>
          <a:endParaRPr lang="ko-KR" altLang="en-US"/>
        </a:p>
      </dgm:t>
    </dgm:pt>
    <dgm:pt modelId="{027EDC85-AB9E-4477-A7EA-1639C4D4C2F1}" type="pres">
      <dgm:prSet presAssocID="{B9D318EB-2D86-4268-89D7-2ECFFCD51FD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31C27EA9-93FB-453D-839C-E118CA1F17C1}" type="pres">
      <dgm:prSet presAssocID="{CE11291F-6808-402E-AF29-890B2B138361}" presName="linNode" presStyleCnt="0"/>
      <dgm:spPr/>
      <dgm:t>
        <a:bodyPr/>
        <a:lstStyle/>
        <a:p>
          <a:pPr latinLnBrk="1"/>
          <a:endParaRPr lang="ko-KR" altLang="en-US"/>
        </a:p>
      </dgm:t>
    </dgm:pt>
    <dgm:pt modelId="{9D7AB7D3-0131-49AE-9EAE-C42D1B822B48}" type="pres">
      <dgm:prSet presAssocID="{CE11291F-6808-402E-AF29-890B2B138361}" presName="parentText" presStyleLbl="node1" presStyleIdx="0" presStyleCnt="3" custScaleX="95455" custScaleY="79271" custLinFactNeighborX="210" custLinFactNeighborY="-2724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B729193-5A2F-4D32-81A0-146CB6A913E7}" type="pres">
      <dgm:prSet presAssocID="{CE11291F-6808-402E-AF29-890B2B138361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F1FA007A-109B-4D65-B60F-FAD073EBF606}" type="pres">
      <dgm:prSet presAssocID="{BEF40F3A-C6A7-496A-BE51-E76F67D9F2E9}" presName="sp" presStyleCnt="0"/>
      <dgm:spPr/>
      <dgm:t>
        <a:bodyPr/>
        <a:lstStyle/>
        <a:p>
          <a:pPr latinLnBrk="1"/>
          <a:endParaRPr lang="ko-KR" altLang="en-US"/>
        </a:p>
      </dgm:t>
    </dgm:pt>
    <dgm:pt modelId="{A8DC391D-61FE-4ADF-B041-D0F37D6EFC77}" type="pres">
      <dgm:prSet presAssocID="{7356AE3E-1424-43A0-9B48-3B34B1351A69}" presName="linNode" presStyleCnt="0"/>
      <dgm:spPr/>
      <dgm:t>
        <a:bodyPr/>
        <a:lstStyle/>
        <a:p>
          <a:pPr latinLnBrk="1"/>
          <a:endParaRPr lang="ko-KR" altLang="en-US"/>
        </a:p>
      </dgm:t>
    </dgm:pt>
    <dgm:pt modelId="{3D012226-B351-4A5B-8B3C-94F86CF400B3}" type="pres">
      <dgm:prSet presAssocID="{7356AE3E-1424-43A0-9B48-3B34B1351A69}" presName="parentText" presStyleLbl="node1" presStyleIdx="1" presStyleCnt="3" custScaleX="96078" custScaleY="85015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813870EF-24F7-4130-B89A-7BC3FC691A93}" type="pres">
      <dgm:prSet presAssocID="{7356AE3E-1424-43A0-9B48-3B34B1351A69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35E482A7-FCAC-4A5F-96AC-4C139743D77C}" type="pres">
      <dgm:prSet presAssocID="{9A4D2B11-34C2-406F-A7C2-16643CB36A80}" presName="sp" presStyleCnt="0"/>
      <dgm:spPr/>
      <dgm:t>
        <a:bodyPr/>
        <a:lstStyle/>
        <a:p>
          <a:pPr latinLnBrk="1"/>
          <a:endParaRPr lang="ko-KR" altLang="en-US"/>
        </a:p>
      </dgm:t>
    </dgm:pt>
    <dgm:pt modelId="{51914495-9E1C-45DF-AA86-974DE96150DA}" type="pres">
      <dgm:prSet presAssocID="{0813A71F-946F-4A96-89B3-E28292BF9692}" presName="linNode" presStyleCnt="0"/>
      <dgm:spPr/>
      <dgm:t>
        <a:bodyPr/>
        <a:lstStyle/>
        <a:p>
          <a:pPr latinLnBrk="1"/>
          <a:endParaRPr lang="ko-KR" altLang="en-US"/>
        </a:p>
      </dgm:t>
    </dgm:pt>
    <dgm:pt modelId="{0E85FE86-A57E-4AF5-8C1A-037CD9746168}" type="pres">
      <dgm:prSet presAssocID="{0813A71F-946F-4A96-89B3-E28292BF9692}" presName="parentText" presStyleLbl="node1" presStyleIdx="2" presStyleCnt="3" custScaleX="96200" custScaleY="80129" custLinFactNeighborX="-34" custLinFactNeighborY="0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364183D1-1146-44B9-9DFB-AB1BD2C5F66B}" type="pres">
      <dgm:prSet presAssocID="{0813A71F-946F-4A96-89B3-E28292BF9692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2D3B0FF0-3904-4D5C-A428-735519FD6B80}" srcId="{B9D318EB-2D86-4268-89D7-2ECFFCD51FDD}" destId="{7356AE3E-1424-43A0-9B48-3B34B1351A69}" srcOrd="1" destOrd="0" parTransId="{E3A2CB52-526A-40F9-8CB6-96A2C707B77E}" sibTransId="{9A4D2B11-34C2-406F-A7C2-16643CB36A80}"/>
    <dgm:cxn modelId="{C7536D11-4007-4E44-85AE-2855308D9A3D}" type="presOf" srcId="{FB2146F3-3382-42E7-B239-8DC296271A3C}" destId="{813870EF-24F7-4130-B89A-7BC3FC691A93}" srcOrd="0" destOrd="0" presId="urn:microsoft.com/office/officeart/2005/8/layout/vList5"/>
    <dgm:cxn modelId="{E6CCC4DA-77E5-43AE-BC95-46358A0D34AE}" srcId="{CE11291F-6808-402E-AF29-890B2B138361}" destId="{32EF123F-0A6B-4CD1-8DA4-F5615A9545A8}" srcOrd="0" destOrd="0" parTransId="{90E8BBBF-2170-41CB-B79B-90C7AADC47E8}" sibTransId="{FB9B67E3-A8CC-49E7-9D12-B28BE7EAEE5A}"/>
    <dgm:cxn modelId="{D70DBCF5-FF7D-4BBA-8EB4-99BB94F7BF8E}" srcId="{0813A71F-946F-4A96-89B3-E28292BF9692}" destId="{591B035C-EB0B-44D6-AC6A-CF7D8EC011F2}" srcOrd="0" destOrd="0" parTransId="{038C5693-0BE5-4CDC-A114-A26896B80AFC}" sibTransId="{BE8B2520-DD08-41B6-B4FE-ECEDC12F14E7}"/>
    <dgm:cxn modelId="{AF54C7B3-91A4-43C2-94CA-E13B081EBB02}" srcId="{CE11291F-6808-402E-AF29-890B2B138361}" destId="{1FCA376F-D81A-408E-B612-4CCB91A42A4B}" srcOrd="1" destOrd="0" parTransId="{E13B3C2D-7FE3-4B14-916E-A13821D8A9CC}" sibTransId="{F20BF220-D0FA-411A-9301-4DBBDDC2CC48}"/>
    <dgm:cxn modelId="{0BACCC20-66E7-488C-8AB1-59DD2F61AA9F}" type="presOf" srcId="{591B035C-EB0B-44D6-AC6A-CF7D8EC011F2}" destId="{364183D1-1146-44B9-9DFB-AB1BD2C5F66B}" srcOrd="0" destOrd="0" presId="urn:microsoft.com/office/officeart/2005/8/layout/vList5"/>
    <dgm:cxn modelId="{5DEED004-A014-43F6-AA08-809F5EC85CD1}" srcId="{7356AE3E-1424-43A0-9B48-3B34B1351A69}" destId="{FB2146F3-3382-42E7-B239-8DC296271A3C}" srcOrd="0" destOrd="0" parTransId="{3797C436-B30C-4054-B845-66FD546F77E7}" sibTransId="{494BB848-600C-4261-8562-CAAE9EA3DD40}"/>
    <dgm:cxn modelId="{9E4E3655-91EB-4C01-9757-27797ACE9D9F}" type="presOf" srcId="{CE11291F-6808-402E-AF29-890B2B138361}" destId="{9D7AB7D3-0131-49AE-9EAE-C42D1B822B48}" srcOrd="0" destOrd="0" presId="urn:microsoft.com/office/officeart/2005/8/layout/vList5"/>
    <dgm:cxn modelId="{FD2D43BD-7C8A-4415-84EE-7FCB1991063B}" type="presOf" srcId="{0813A71F-946F-4A96-89B3-E28292BF9692}" destId="{0E85FE86-A57E-4AF5-8C1A-037CD9746168}" srcOrd="0" destOrd="0" presId="urn:microsoft.com/office/officeart/2005/8/layout/vList5"/>
    <dgm:cxn modelId="{0749E193-BE12-437F-946D-140D135C31C9}" srcId="{B9D318EB-2D86-4268-89D7-2ECFFCD51FDD}" destId="{CE11291F-6808-402E-AF29-890B2B138361}" srcOrd="0" destOrd="0" parTransId="{B8D7F15D-148C-4CAA-99BA-077FD2DB8248}" sibTransId="{BEF40F3A-C6A7-496A-BE51-E76F67D9F2E9}"/>
    <dgm:cxn modelId="{9A413873-3925-49AE-A018-98B22F0FEF06}" srcId="{B9D318EB-2D86-4268-89D7-2ECFFCD51FDD}" destId="{0813A71F-946F-4A96-89B3-E28292BF9692}" srcOrd="2" destOrd="0" parTransId="{CC19B980-E9AF-4535-A9A1-9AC765907BD7}" sibTransId="{B5EFABC4-E711-4268-9C9C-ED1E06DED633}"/>
    <dgm:cxn modelId="{46E6850F-99CB-4122-8AC6-C0895AB62DBD}" type="presOf" srcId="{1FCA376F-D81A-408E-B612-4CCB91A42A4B}" destId="{EB729193-5A2F-4D32-81A0-146CB6A913E7}" srcOrd="0" destOrd="1" presId="urn:microsoft.com/office/officeart/2005/8/layout/vList5"/>
    <dgm:cxn modelId="{D2177051-7530-4A1A-819C-275E74429131}" srcId="{0813A71F-946F-4A96-89B3-E28292BF9692}" destId="{1B043793-11FD-40A7-9B75-B641E966F6CF}" srcOrd="1" destOrd="0" parTransId="{84F95485-AADD-4150-9199-B101F7E16C17}" sibTransId="{EE1E2BAE-85F3-4E03-B549-4E02DDA1EF90}"/>
    <dgm:cxn modelId="{FBE17D64-F662-48C9-A647-6C46957B6A74}" type="presOf" srcId="{7356AE3E-1424-43A0-9B48-3B34B1351A69}" destId="{3D012226-B351-4A5B-8B3C-94F86CF400B3}" srcOrd="0" destOrd="0" presId="urn:microsoft.com/office/officeart/2005/8/layout/vList5"/>
    <dgm:cxn modelId="{1F02AA36-DEFE-4A96-A53B-01C0E01E67BE}" type="presOf" srcId="{1B043793-11FD-40A7-9B75-B641E966F6CF}" destId="{364183D1-1146-44B9-9DFB-AB1BD2C5F66B}" srcOrd="0" destOrd="1" presId="urn:microsoft.com/office/officeart/2005/8/layout/vList5"/>
    <dgm:cxn modelId="{41A2CEC0-EFDF-4C44-8DE9-283C49758484}" type="presOf" srcId="{B9D318EB-2D86-4268-89D7-2ECFFCD51FDD}" destId="{027EDC85-AB9E-4477-A7EA-1639C4D4C2F1}" srcOrd="0" destOrd="0" presId="urn:microsoft.com/office/officeart/2005/8/layout/vList5"/>
    <dgm:cxn modelId="{9823817D-D2D6-420D-ABDA-BB34717F8829}" type="presOf" srcId="{C52B3CE3-92CD-4AA0-AF5C-D0916BE25985}" destId="{813870EF-24F7-4130-B89A-7BC3FC691A93}" srcOrd="0" destOrd="1" presId="urn:microsoft.com/office/officeart/2005/8/layout/vList5"/>
    <dgm:cxn modelId="{E1D235C9-599A-4E8A-B4D4-67AE3B4FADB9}" srcId="{7356AE3E-1424-43A0-9B48-3B34B1351A69}" destId="{C52B3CE3-92CD-4AA0-AF5C-D0916BE25985}" srcOrd="1" destOrd="0" parTransId="{5136C37C-406E-4E44-B2C6-A4557C8A2675}" sibTransId="{D12304A6-4DCE-49F6-84F5-48F7961891BB}"/>
    <dgm:cxn modelId="{0C016CB0-72D4-472C-A406-BE247C79BC63}" type="presOf" srcId="{32EF123F-0A6B-4CD1-8DA4-F5615A9545A8}" destId="{EB729193-5A2F-4D32-81A0-146CB6A913E7}" srcOrd="0" destOrd="0" presId="urn:microsoft.com/office/officeart/2005/8/layout/vList5"/>
    <dgm:cxn modelId="{0652DBD4-5762-4BD7-A226-3B998A2BE686}" type="presParOf" srcId="{027EDC85-AB9E-4477-A7EA-1639C4D4C2F1}" destId="{31C27EA9-93FB-453D-839C-E118CA1F17C1}" srcOrd="0" destOrd="0" presId="urn:microsoft.com/office/officeart/2005/8/layout/vList5"/>
    <dgm:cxn modelId="{1FB2E518-79FD-4817-94EA-4831DEBDBB8C}" type="presParOf" srcId="{31C27EA9-93FB-453D-839C-E118CA1F17C1}" destId="{9D7AB7D3-0131-49AE-9EAE-C42D1B822B48}" srcOrd="0" destOrd="0" presId="urn:microsoft.com/office/officeart/2005/8/layout/vList5"/>
    <dgm:cxn modelId="{42E83DAD-9D7B-496E-B45F-DA795C550A16}" type="presParOf" srcId="{31C27EA9-93FB-453D-839C-E118CA1F17C1}" destId="{EB729193-5A2F-4D32-81A0-146CB6A913E7}" srcOrd="1" destOrd="0" presId="urn:microsoft.com/office/officeart/2005/8/layout/vList5"/>
    <dgm:cxn modelId="{EFE0863E-2CAC-4180-B5A7-417C8F26359C}" type="presParOf" srcId="{027EDC85-AB9E-4477-A7EA-1639C4D4C2F1}" destId="{F1FA007A-109B-4D65-B60F-FAD073EBF606}" srcOrd="1" destOrd="0" presId="urn:microsoft.com/office/officeart/2005/8/layout/vList5"/>
    <dgm:cxn modelId="{D2E4FA6E-762F-4701-A65B-9DB3AF9F48C5}" type="presParOf" srcId="{027EDC85-AB9E-4477-A7EA-1639C4D4C2F1}" destId="{A8DC391D-61FE-4ADF-B041-D0F37D6EFC77}" srcOrd="2" destOrd="0" presId="urn:microsoft.com/office/officeart/2005/8/layout/vList5"/>
    <dgm:cxn modelId="{E9CA51AB-3CA6-40E2-BBD0-69C63BB0D245}" type="presParOf" srcId="{A8DC391D-61FE-4ADF-B041-D0F37D6EFC77}" destId="{3D012226-B351-4A5B-8B3C-94F86CF400B3}" srcOrd="0" destOrd="0" presId="urn:microsoft.com/office/officeart/2005/8/layout/vList5"/>
    <dgm:cxn modelId="{FB7C4543-C9F5-4092-8377-C87B3997CB50}" type="presParOf" srcId="{A8DC391D-61FE-4ADF-B041-D0F37D6EFC77}" destId="{813870EF-24F7-4130-B89A-7BC3FC691A93}" srcOrd="1" destOrd="0" presId="urn:microsoft.com/office/officeart/2005/8/layout/vList5"/>
    <dgm:cxn modelId="{FC20D78F-80F0-478A-958C-B18361C53407}" type="presParOf" srcId="{027EDC85-AB9E-4477-A7EA-1639C4D4C2F1}" destId="{35E482A7-FCAC-4A5F-96AC-4C139743D77C}" srcOrd="3" destOrd="0" presId="urn:microsoft.com/office/officeart/2005/8/layout/vList5"/>
    <dgm:cxn modelId="{54ABD679-AE2F-43E8-AED0-B8C4DEECD6EB}" type="presParOf" srcId="{027EDC85-AB9E-4477-A7EA-1639C4D4C2F1}" destId="{51914495-9E1C-45DF-AA86-974DE96150DA}" srcOrd="4" destOrd="0" presId="urn:microsoft.com/office/officeart/2005/8/layout/vList5"/>
    <dgm:cxn modelId="{98246911-94BC-4BB2-82DC-D03F50A2AC58}" type="presParOf" srcId="{51914495-9E1C-45DF-AA86-974DE96150DA}" destId="{0E85FE86-A57E-4AF5-8C1A-037CD9746168}" srcOrd="0" destOrd="0" presId="urn:microsoft.com/office/officeart/2005/8/layout/vList5"/>
    <dgm:cxn modelId="{5BE4520B-335B-4424-8823-EAEDC119F6A6}" type="presParOf" srcId="{51914495-9E1C-45DF-AA86-974DE96150DA}" destId="{364183D1-1146-44B9-9DFB-AB1BD2C5F66B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87E4982-CB0A-4F7C-9EEF-569A8960FA01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DA030389-2902-4B44-8B8D-6293B62B0E03}">
      <dgm:prSet phldrT="[텍스트]"/>
      <dgm:spPr/>
      <dgm:t>
        <a:bodyPr/>
        <a:lstStyle/>
        <a:p>
          <a:pPr algn="ctr" latinLnBrk="1"/>
          <a:r>
            <a:rPr lang="ko-KR" altLang="en-US" b="1" dirty="0" smtClean="0"/>
            <a:t>사회보험 및 건강검진</a:t>
          </a:r>
          <a:endParaRPr lang="ko-KR" altLang="en-US" b="1" dirty="0"/>
        </a:p>
      </dgm:t>
    </dgm:pt>
    <dgm:pt modelId="{C0D98562-3E41-417A-BA51-70F074709DE8}" type="parTrans" cxnId="{A3D8707E-3C89-4813-A8E2-B9757E6A89E0}">
      <dgm:prSet/>
      <dgm:spPr/>
      <dgm:t>
        <a:bodyPr/>
        <a:lstStyle/>
        <a:p>
          <a:pPr latinLnBrk="1"/>
          <a:endParaRPr lang="ko-KR" altLang="en-US"/>
        </a:p>
      </dgm:t>
    </dgm:pt>
    <dgm:pt modelId="{7DA3C227-5E55-4A62-A55C-45B65D856C57}" type="sibTrans" cxnId="{A3D8707E-3C89-4813-A8E2-B9757E6A89E0}">
      <dgm:prSet/>
      <dgm:spPr/>
      <dgm:t>
        <a:bodyPr/>
        <a:lstStyle/>
        <a:p>
          <a:pPr latinLnBrk="1"/>
          <a:endParaRPr lang="ko-KR" altLang="en-US"/>
        </a:p>
      </dgm:t>
    </dgm:pt>
    <dgm:pt modelId="{1C002F10-3892-4D7F-BB49-7AAE6DBE9A59}">
      <dgm:prSet phldrT="[텍스트]"/>
      <dgm:spPr/>
      <dgm:t>
        <a:bodyPr/>
        <a:lstStyle/>
        <a:p>
          <a:pPr algn="ctr" latinLnBrk="1"/>
          <a:r>
            <a:rPr lang="ko-KR" altLang="en-US" b="1" dirty="0" smtClean="0"/>
            <a:t>교육 지원</a:t>
          </a:r>
          <a:endParaRPr lang="ko-KR" altLang="en-US" b="1" dirty="0"/>
        </a:p>
      </dgm:t>
    </dgm:pt>
    <dgm:pt modelId="{F3CC610A-71E7-45BB-8EFE-7A80CF960BDF}" type="parTrans" cxnId="{50B5A4FA-B9F9-4E88-AAD5-51F57DBE04C4}">
      <dgm:prSet/>
      <dgm:spPr/>
      <dgm:t>
        <a:bodyPr/>
        <a:lstStyle/>
        <a:p>
          <a:pPr latinLnBrk="1"/>
          <a:endParaRPr lang="ko-KR" altLang="en-US"/>
        </a:p>
      </dgm:t>
    </dgm:pt>
    <dgm:pt modelId="{B6781129-3DB2-4B55-AA72-E46A038D6BF5}" type="sibTrans" cxnId="{50B5A4FA-B9F9-4E88-AAD5-51F57DBE04C4}">
      <dgm:prSet/>
      <dgm:spPr/>
      <dgm:t>
        <a:bodyPr/>
        <a:lstStyle/>
        <a:p>
          <a:pPr latinLnBrk="1"/>
          <a:endParaRPr lang="ko-KR" altLang="en-US"/>
        </a:p>
      </dgm:t>
    </dgm:pt>
    <dgm:pt modelId="{15886A55-3CF3-4F1A-89E1-77E767BD149F}">
      <dgm:prSet phldrT="[텍스트]"/>
      <dgm:spPr/>
      <dgm:t>
        <a:bodyPr/>
        <a:lstStyle/>
        <a:p>
          <a:pPr algn="ctr" latinLnBrk="1"/>
          <a:r>
            <a:rPr lang="ko-KR" altLang="en-US" b="1" dirty="0" smtClean="0"/>
            <a:t>기타 혜택</a:t>
          </a:r>
          <a:endParaRPr lang="ko-KR" altLang="en-US" b="1" dirty="0"/>
        </a:p>
      </dgm:t>
    </dgm:pt>
    <dgm:pt modelId="{E2422875-DA05-4ACB-A45B-FDD570924C2D}" type="parTrans" cxnId="{FB3B3A61-E0C6-43E4-95B2-ED066F2FE1B8}">
      <dgm:prSet/>
      <dgm:spPr/>
      <dgm:t>
        <a:bodyPr/>
        <a:lstStyle/>
        <a:p>
          <a:pPr latinLnBrk="1"/>
          <a:endParaRPr lang="ko-KR" altLang="en-US"/>
        </a:p>
      </dgm:t>
    </dgm:pt>
    <dgm:pt modelId="{5A093F6F-17B0-4B7C-BA57-837742DFB63D}" type="sibTrans" cxnId="{FB3B3A61-E0C6-43E4-95B2-ED066F2FE1B8}">
      <dgm:prSet/>
      <dgm:spPr/>
      <dgm:t>
        <a:bodyPr/>
        <a:lstStyle/>
        <a:p>
          <a:pPr latinLnBrk="1"/>
          <a:endParaRPr lang="ko-KR" altLang="en-US"/>
        </a:p>
      </dgm:t>
    </dgm:pt>
    <dgm:pt modelId="{70203A7C-49DF-4331-A6DC-D448231023F4}">
      <dgm:prSet/>
      <dgm:spPr/>
      <dgm:t>
        <a:bodyPr/>
        <a:lstStyle/>
        <a:p>
          <a:pPr latinLnBrk="1"/>
          <a:r>
            <a:rPr lang="en-US" altLang="ko-KR" dirty="0" smtClean="0"/>
            <a:t>4</a:t>
          </a:r>
          <a:r>
            <a:rPr lang="ko-KR" altLang="en-US" dirty="0" smtClean="0"/>
            <a:t>대 보험</a:t>
          </a:r>
          <a:r>
            <a:rPr lang="en-US" altLang="ko-KR" dirty="0" smtClean="0"/>
            <a:t>, </a:t>
          </a:r>
          <a:r>
            <a:rPr lang="ko-KR" altLang="en-US" dirty="0" smtClean="0"/>
            <a:t>퇴직연금제도 </a:t>
          </a:r>
          <a:r>
            <a:rPr lang="en-US" altLang="ko-KR" dirty="0" smtClean="0"/>
            <a:t>, </a:t>
          </a:r>
          <a:r>
            <a:rPr lang="ko-KR" altLang="en-US" dirty="0" smtClean="0"/>
            <a:t>년 </a:t>
          </a:r>
          <a:r>
            <a:rPr lang="en-US" altLang="ko-KR" dirty="0" smtClean="0"/>
            <a:t>1</a:t>
          </a:r>
          <a:r>
            <a:rPr lang="ko-KR" altLang="en-US" dirty="0" smtClean="0"/>
            <a:t>회 임직원 종합건강검진 시행</a:t>
          </a:r>
          <a:r>
            <a:rPr lang="en-US" altLang="ko-KR" dirty="0" smtClean="0"/>
            <a:t>(</a:t>
          </a:r>
          <a:r>
            <a:rPr lang="ko-KR" altLang="en-US" dirty="0" smtClean="0"/>
            <a:t>배우자 포함</a:t>
          </a:r>
          <a:r>
            <a:rPr lang="en-US" altLang="ko-KR" dirty="0" smtClean="0"/>
            <a:t>) </a:t>
          </a:r>
          <a:endParaRPr lang="ko-KR" altLang="en-US" dirty="0"/>
        </a:p>
      </dgm:t>
    </dgm:pt>
    <dgm:pt modelId="{184571D8-7660-4617-84AB-A6FD6AC2B33B}" type="parTrans" cxnId="{CBBA2238-22C7-4F59-834B-5ED01C74E299}">
      <dgm:prSet/>
      <dgm:spPr/>
      <dgm:t>
        <a:bodyPr/>
        <a:lstStyle/>
        <a:p>
          <a:pPr latinLnBrk="1"/>
          <a:endParaRPr lang="ko-KR" altLang="en-US"/>
        </a:p>
      </dgm:t>
    </dgm:pt>
    <dgm:pt modelId="{523FDD59-87B2-4FA4-A1D2-CCDCFB55043E}" type="sibTrans" cxnId="{CBBA2238-22C7-4F59-834B-5ED01C74E299}">
      <dgm:prSet/>
      <dgm:spPr/>
      <dgm:t>
        <a:bodyPr/>
        <a:lstStyle/>
        <a:p>
          <a:pPr latinLnBrk="1"/>
          <a:endParaRPr lang="ko-KR" altLang="en-US"/>
        </a:p>
      </dgm:t>
    </dgm:pt>
    <dgm:pt modelId="{517A1880-EB96-4F07-8A54-57A07073472B}">
      <dgm:prSet/>
      <dgm:spPr/>
      <dgm:t>
        <a:bodyPr/>
        <a:lstStyle/>
        <a:p>
          <a:pPr latinLnBrk="1"/>
          <a:r>
            <a:rPr lang="ko-KR" altLang="en-US" dirty="0" smtClean="0"/>
            <a:t>자격증 취득교육 지원</a:t>
          </a:r>
          <a:r>
            <a:rPr lang="en-US" altLang="ko-KR" dirty="0" smtClean="0"/>
            <a:t>, </a:t>
          </a:r>
          <a:r>
            <a:rPr lang="ko-KR" altLang="en-US" dirty="0" smtClean="0"/>
            <a:t>업무관련학과 학위 취득 지원 등 </a:t>
          </a:r>
          <a:endParaRPr lang="ko-KR" altLang="en-US" dirty="0"/>
        </a:p>
      </dgm:t>
    </dgm:pt>
    <dgm:pt modelId="{F5020BC5-C89E-4351-8021-2351851951E3}" type="parTrans" cxnId="{CA87ACDD-4CF2-488E-BDF6-F77AC6E48C7C}">
      <dgm:prSet/>
      <dgm:spPr/>
      <dgm:t>
        <a:bodyPr/>
        <a:lstStyle/>
        <a:p>
          <a:pPr latinLnBrk="1"/>
          <a:endParaRPr lang="ko-KR" altLang="en-US"/>
        </a:p>
      </dgm:t>
    </dgm:pt>
    <dgm:pt modelId="{710634B9-76BA-4653-B8CE-D09409521C79}" type="sibTrans" cxnId="{CA87ACDD-4CF2-488E-BDF6-F77AC6E48C7C}">
      <dgm:prSet/>
      <dgm:spPr/>
      <dgm:t>
        <a:bodyPr/>
        <a:lstStyle/>
        <a:p>
          <a:pPr latinLnBrk="1"/>
          <a:endParaRPr lang="ko-KR" altLang="en-US"/>
        </a:p>
      </dgm:t>
    </dgm:pt>
    <dgm:pt modelId="{2DC4FF94-AB23-48EE-96FF-4BFD22A46428}">
      <dgm:prSet/>
      <dgm:spPr/>
      <dgm:t>
        <a:bodyPr/>
        <a:lstStyle/>
        <a:p>
          <a:pPr latinLnBrk="1"/>
          <a:r>
            <a:rPr lang="ko-KR" altLang="en-US" dirty="0" err="1" smtClean="0"/>
            <a:t>경영성과금</a:t>
          </a:r>
          <a:r>
            <a:rPr lang="ko-KR" altLang="en-US" dirty="0" smtClean="0"/>
            <a:t> 지급</a:t>
          </a:r>
          <a:r>
            <a:rPr lang="en-US" altLang="ko-KR" dirty="0" smtClean="0"/>
            <a:t>, </a:t>
          </a:r>
          <a:r>
            <a:rPr lang="ko-KR" altLang="en-US" dirty="0" smtClean="0"/>
            <a:t>법인 콘도사용</a:t>
          </a:r>
          <a:r>
            <a:rPr lang="en-US" altLang="ko-KR" dirty="0" smtClean="0"/>
            <a:t>,  </a:t>
          </a:r>
          <a:r>
            <a:rPr lang="ko-KR" altLang="en-US" dirty="0" smtClean="0"/>
            <a:t>각종 경조사 지원</a:t>
          </a:r>
          <a:r>
            <a:rPr lang="en-US" altLang="ko-KR" dirty="0" smtClean="0"/>
            <a:t>, </a:t>
          </a:r>
          <a:r>
            <a:rPr lang="ko-KR" altLang="en-US" dirty="0" smtClean="0"/>
            <a:t>식사 제공</a:t>
          </a:r>
          <a:r>
            <a:rPr lang="en-US" altLang="ko-KR" dirty="0" smtClean="0"/>
            <a:t>, </a:t>
          </a:r>
          <a:r>
            <a:rPr lang="ko-KR" altLang="en-US" dirty="0" smtClean="0"/>
            <a:t>자녀 학자금 지원</a:t>
          </a:r>
          <a:r>
            <a:rPr lang="en-US" altLang="ko-KR" dirty="0" smtClean="0"/>
            <a:t>, </a:t>
          </a:r>
          <a:r>
            <a:rPr lang="ko-KR" altLang="en-US" dirty="0" smtClean="0"/>
            <a:t>생일 축하 선물 지급 등</a:t>
          </a:r>
          <a:endParaRPr lang="ko-KR" altLang="en-US" dirty="0"/>
        </a:p>
      </dgm:t>
    </dgm:pt>
    <dgm:pt modelId="{52F7BA5C-9DC8-46BA-8384-E0367984C833}" type="parTrans" cxnId="{F35E4BD0-A887-4F85-A193-2C8C952D3BF0}">
      <dgm:prSet/>
      <dgm:spPr/>
      <dgm:t>
        <a:bodyPr/>
        <a:lstStyle/>
        <a:p>
          <a:pPr latinLnBrk="1"/>
          <a:endParaRPr lang="ko-KR" altLang="en-US"/>
        </a:p>
      </dgm:t>
    </dgm:pt>
    <dgm:pt modelId="{FA84BF5F-5711-447D-86D4-97484E0B8D48}" type="sibTrans" cxnId="{F35E4BD0-A887-4F85-A193-2C8C952D3BF0}">
      <dgm:prSet/>
      <dgm:spPr/>
      <dgm:t>
        <a:bodyPr/>
        <a:lstStyle/>
        <a:p>
          <a:pPr latinLnBrk="1"/>
          <a:endParaRPr lang="ko-KR" altLang="en-US"/>
        </a:p>
      </dgm:t>
    </dgm:pt>
    <dgm:pt modelId="{ABBF53C6-FCF9-4748-BF73-6EEB36137F10}" type="pres">
      <dgm:prSet presAssocID="{487E4982-CB0A-4F7C-9EEF-569A8960FA01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0F417F16-7BB3-48E9-83AD-7D19982CF37A}" type="pres">
      <dgm:prSet presAssocID="{DA030389-2902-4B44-8B8D-6293B62B0E03}" presName="parentLin" presStyleCnt="0"/>
      <dgm:spPr/>
    </dgm:pt>
    <dgm:pt modelId="{21CF1786-D34B-4CB4-924A-5AD895D639C4}" type="pres">
      <dgm:prSet presAssocID="{DA030389-2902-4B44-8B8D-6293B62B0E03}" presName="parentLeftMargin" presStyleLbl="node1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757B2E72-F91A-4C5F-8DAB-F3330868327E}" type="pres">
      <dgm:prSet presAssocID="{DA030389-2902-4B44-8B8D-6293B62B0E03}" presName="parentText" presStyleLbl="node1" presStyleIdx="0" presStyleCnt="3" custScaleX="40092" custLinFactNeighborX="-83855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FC366FC-0DD0-4E9E-8854-94907777685F}" type="pres">
      <dgm:prSet presAssocID="{DA030389-2902-4B44-8B8D-6293B62B0E03}" presName="negativeSpace" presStyleCnt="0"/>
      <dgm:spPr/>
    </dgm:pt>
    <dgm:pt modelId="{F7AD08BA-158A-4EAB-A6D1-4443BEFC55DF}" type="pres">
      <dgm:prSet presAssocID="{DA030389-2902-4B44-8B8D-6293B62B0E03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6FEF4A04-E525-4AC3-BDD1-54BCD0ECF675}" type="pres">
      <dgm:prSet presAssocID="{7DA3C227-5E55-4A62-A55C-45B65D856C57}" presName="spaceBetweenRectangles" presStyleCnt="0"/>
      <dgm:spPr/>
    </dgm:pt>
    <dgm:pt modelId="{7EDFB167-3DF8-4F03-BB1D-E643E091F0B9}" type="pres">
      <dgm:prSet presAssocID="{1C002F10-3892-4D7F-BB49-7AAE6DBE9A59}" presName="parentLin" presStyleCnt="0"/>
      <dgm:spPr/>
    </dgm:pt>
    <dgm:pt modelId="{1950A34F-19DA-4CF3-A15A-C7C686EC63BB}" type="pres">
      <dgm:prSet presAssocID="{1C002F10-3892-4D7F-BB49-7AAE6DBE9A59}" presName="parentLeftMargin" presStyleLbl="node1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75BFF414-F54A-45F5-A3E6-2825D1EBB373}" type="pres">
      <dgm:prSet presAssocID="{1C002F10-3892-4D7F-BB49-7AAE6DBE9A59}" presName="parentText" presStyleLbl="node1" presStyleIdx="1" presStyleCnt="3" custScaleX="40100" custLinFactNeighborX="-83855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DFA509BA-22CF-4412-B71A-FBB5867023BA}" type="pres">
      <dgm:prSet presAssocID="{1C002F10-3892-4D7F-BB49-7AAE6DBE9A59}" presName="negativeSpace" presStyleCnt="0"/>
      <dgm:spPr/>
    </dgm:pt>
    <dgm:pt modelId="{2EA77880-4666-464A-852F-E38621E2B91F}" type="pres">
      <dgm:prSet presAssocID="{1C002F10-3892-4D7F-BB49-7AAE6DBE9A59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D45A8E9C-BF0B-4F31-8A77-747418FA8186}" type="pres">
      <dgm:prSet presAssocID="{B6781129-3DB2-4B55-AA72-E46A038D6BF5}" presName="spaceBetweenRectangles" presStyleCnt="0"/>
      <dgm:spPr/>
    </dgm:pt>
    <dgm:pt modelId="{580C0E52-2AC9-4B41-8211-DDBE967A08BC}" type="pres">
      <dgm:prSet presAssocID="{15886A55-3CF3-4F1A-89E1-77E767BD149F}" presName="parentLin" presStyleCnt="0"/>
      <dgm:spPr/>
    </dgm:pt>
    <dgm:pt modelId="{A5AC496E-BB09-417B-8FAA-9E976BDA9D30}" type="pres">
      <dgm:prSet presAssocID="{15886A55-3CF3-4F1A-89E1-77E767BD149F}" presName="parentLeftMargin" presStyleLbl="node1" presStyleIdx="1" presStyleCnt="3"/>
      <dgm:spPr/>
      <dgm:t>
        <a:bodyPr/>
        <a:lstStyle/>
        <a:p>
          <a:pPr latinLnBrk="1"/>
          <a:endParaRPr lang="ko-KR" altLang="en-US"/>
        </a:p>
      </dgm:t>
    </dgm:pt>
    <dgm:pt modelId="{0753DD76-A337-4B32-900F-3E8A268DAA7F}" type="pres">
      <dgm:prSet presAssocID="{15886A55-3CF3-4F1A-89E1-77E767BD149F}" presName="parentText" presStyleLbl="node1" presStyleIdx="2" presStyleCnt="3" custScaleX="40547" custLinFactNeighborX="-83855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8DA3F83F-3BD3-4FC9-8955-43466544C364}" type="pres">
      <dgm:prSet presAssocID="{15886A55-3CF3-4F1A-89E1-77E767BD149F}" presName="negativeSpace" presStyleCnt="0"/>
      <dgm:spPr/>
    </dgm:pt>
    <dgm:pt modelId="{45F0462B-7CBE-44DB-8FFA-8C8A3841541C}" type="pres">
      <dgm:prSet presAssocID="{15886A55-3CF3-4F1A-89E1-77E767BD149F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0BE13444-3B3C-4478-92B3-6219C47230FE}" type="presOf" srcId="{DA030389-2902-4B44-8B8D-6293B62B0E03}" destId="{757B2E72-F91A-4C5F-8DAB-F3330868327E}" srcOrd="1" destOrd="0" presId="urn:microsoft.com/office/officeart/2005/8/layout/list1"/>
    <dgm:cxn modelId="{E69158EB-1F02-484A-AD46-8C6AC2B0B865}" type="presOf" srcId="{70203A7C-49DF-4331-A6DC-D448231023F4}" destId="{F7AD08BA-158A-4EAB-A6D1-4443BEFC55DF}" srcOrd="0" destOrd="0" presId="urn:microsoft.com/office/officeart/2005/8/layout/list1"/>
    <dgm:cxn modelId="{60FB6E74-0D01-4BD1-B50C-6CC0C6F1BDAE}" type="presOf" srcId="{DA030389-2902-4B44-8B8D-6293B62B0E03}" destId="{21CF1786-D34B-4CB4-924A-5AD895D639C4}" srcOrd="0" destOrd="0" presId="urn:microsoft.com/office/officeart/2005/8/layout/list1"/>
    <dgm:cxn modelId="{CA87ACDD-4CF2-488E-BDF6-F77AC6E48C7C}" srcId="{1C002F10-3892-4D7F-BB49-7AAE6DBE9A59}" destId="{517A1880-EB96-4F07-8A54-57A07073472B}" srcOrd="0" destOrd="0" parTransId="{F5020BC5-C89E-4351-8021-2351851951E3}" sibTransId="{710634B9-76BA-4653-B8CE-D09409521C79}"/>
    <dgm:cxn modelId="{50B5A4FA-B9F9-4E88-AAD5-51F57DBE04C4}" srcId="{487E4982-CB0A-4F7C-9EEF-569A8960FA01}" destId="{1C002F10-3892-4D7F-BB49-7AAE6DBE9A59}" srcOrd="1" destOrd="0" parTransId="{F3CC610A-71E7-45BB-8EFE-7A80CF960BDF}" sibTransId="{B6781129-3DB2-4B55-AA72-E46A038D6BF5}"/>
    <dgm:cxn modelId="{27F84BCF-FAAF-46BB-B89B-7438269BD790}" type="presOf" srcId="{2DC4FF94-AB23-48EE-96FF-4BFD22A46428}" destId="{45F0462B-7CBE-44DB-8FFA-8C8A3841541C}" srcOrd="0" destOrd="0" presId="urn:microsoft.com/office/officeart/2005/8/layout/list1"/>
    <dgm:cxn modelId="{D9167930-03BC-49D9-8343-57DDDAF6C722}" type="presOf" srcId="{1C002F10-3892-4D7F-BB49-7AAE6DBE9A59}" destId="{75BFF414-F54A-45F5-A3E6-2825D1EBB373}" srcOrd="1" destOrd="0" presId="urn:microsoft.com/office/officeart/2005/8/layout/list1"/>
    <dgm:cxn modelId="{A842C598-2999-4346-BC88-828D336198E9}" type="presOf" srcId="{1C002F10-3892-4D7F-BB49-7AAE6DBE9A59}" destId="{1950A34F-19DA-4CF3-A15A-C7C686EC63BB}" srcOrd="0" destOrd="0" presId="urn:microsoft.com/office/officeart/2005/8/layout/list1"/>
    <dgm:cxn modelId="{CBBA2238-22C7-4F59-834B-5ED01C74E299}" srcId="{DA030389-2902-4B44-8B8D-6293B62B0E03}" destId="{70203A7C-49DF-4331-A6DC-D448231023F4}" srcOrd="0" destOrd="0" parTransId="{184571D8-7660-4617-84AB-A6FD6AC2B33B}" sibTransId="{523FDD59-87B2-4FA4-A1D2-CCDCFB55043E}"/>
    <dgm:cxn modelId="{FB3B3A61-E0C6-43E4-95B2-ED066F2FE1B8}" srcId="{487E4982-CB0A-4F7C-9EEF-569A8960FA01}" destId="{15886A55-3CF3-4F1A-89E1-77E767BD149F}" srcOrd="2" destOrd="0" parTransId="{E2422875-DA05-4ACB-A45B-FDD570924C2D}" sibTransId="{5A093F6F-17B0-4B7C-BA57-837742DFB63D}"/>
    <dgm:cxn modelId="{A3D8707E-3C89-4813-A8E2-B9757E6A89E0}" srcId="{487E4982-CB0A-4F7C-9EEF-569A8960FA01}" destId="{DA030389-2902-4B44-8B8D-6293B62B0E03}" srcOrd="0" destOrd="0" parTransId="{C0D98562-3E41-417A-BA51-70F074709DE8}" sibTransId="{7DA3C227-5E55-4A62-A55C-45B65D856C57}"/>
    <dgm:cxn modelId="{24398255-92B4-4EAA-B822-59D8E5B41B1B}" type="presOf" srcId="{517A1880-EB96-4F07-8A54-57A07073472B}" destId="{2EA77880-4666-464A-852F-E38621E2B91F}" srcOrd="0" destOrd="0" presId="urn:microsoft.com/office/officeart/2005/8/layout/list1"/>
    <dgm:cxn modelId="{C95F450E-969B-4569-A316-54E24ECFD428}" type="presOf" srcId="{487E4982-CB0A-4F7C-9EEF-569A8960FA01}" destId="{ABBF53C6-FCF9-4748-BF73-6EEB36137F10}" srcOrd="0" destOrd="0" presId="urn:microsoft.com/office/officeart/2005/8/layout/list1"/>
    <dgm:cxn modelId="{060B4E94-0FB5-4A98-A0D4-5107142DEBB4}" type="presOf" srcId="{15886A55-3CF3-4F1A-89E1-77E767BD149F}" destId="{A5AC496E-BB09-417B-8FAA-9E976BDA9D30}" srcOrd="0" destOrd="0" presId="urn:microsoft.com/office/officeart/2005/8/layout/list1"/>
    <dgm:cxn modelId="{F35E4BD0-A887-4F85-A193-2C8C952D3BF0}" srcId="{15886A55-3CF3-4F1A-89E1-77E767BD149F}" destId="{2DC4FF94-AB23-48EE-96FF-4BFD22A46428}" srcOrd="0" destOrd="0" parTransId="{52F7BA5C-9DC8-46BA-8384-E0367984C833}" sibTransId="{FA84BF5F-5711-447D-86D4-97484E0B8D48}"/>
    <dgm:cxn modelId="{8C6C1223-6ADD-4918-AEFA-23224C8E6F31}" type="presOf" srcId="{15886A55-3CF3-4F1A-89E1-77E767BD149F}" destId="{0753DD76-A337-4B32-900F-3E8A268DAA7F}" srcOrd="1" destOrd="0" presId="urn:microsoft.com/office/officeart/2005/8/layout/list1"/>
    <dgm:cxn modelId="{6909164D-4429-45E9-855F-1FC9D6D70F43}" type="presParOf" srcId="{ABBF53C6-FCF9-4748-BF73-6EEB36137F10}" destId="{0F417F16-7BB3-48E9-83AD-7D19982CF37A}" srcOrd="0" destOrd="0" presId="urn:microsoft.com/office/officeart/2005/8/layout/list1"/>
    <dgm:cxn modelId="{784F4CAB-5F34-4F32-B4E9-0A3B72D6CAEE}" type="presParOf" srcId="{0F417F16-7BB3-48E9-83AD-7D19982CF37A}" destId="{21CF1786-D34B-4CB4-924A-5AD895D639C4}" srcOrd="0" destOrd="0" presId="urn:microsoft.com/office/officeart/2005/8/layout/list1"/>
    <dgm:cxn modelId="{8CFD45EA-FC77-4EC2-B1C5-4CF69CCEC4A4}" type="presParOf" srcId="{0F417F16-7BB3-48E9-83AD-7D19982CF37A}" destId="{757B2E72-F91A-4C5F-8DAB-F3330868327E}" srcOrd="1" destOrd="0" presId="urn:microsoft.com/office/officeart/2005/8/layout/list1"/>
    <dgm:cxn modelId="{D80E11E5-1E21-4DDA-A030-B7D85DF86262}" type="presParOf" srcId="{ABBF53C6-FCF9-4748-BF73-6EEB36137F10}" destId="{EFC366FC-0DD0-4E9E-8854-94907777685F}" srcOrd="1" destOrd="0" presId="urn:microsoft.com/office/officeart/2005/8/layout/list1"/>
    <dgm:cxn modelId="{B0D624EE-AB40-4F01-8EAD-DA0CE1ECF2A0}" type="presParOf" srcId="{ABBF53C6-FCF9-4748-BF73-6EEB36137F10}" destId="{F7AD08BA-158A-4EAB-A6D1-4443BEFC55DF}" srcOrd="2" destOrd="0" presId="urn:microsoft.com/office/officeart/2005/8/layout/list1"/>
    <dgm:cxn modelId="{2BB4F7DB-8806-4B36-BA32-841066E6BE80}" type="presParOf" srcId="{ABBF53C6-FCF9-4748-BF73-6EEB36137F10}" destId="{6FEF4A04-E525-4AC3-BDD1-54BCD0ECF675}" srcOrd="3" destOrd="0" presId="urn:microsoft.com/office/officeart/2005/8/layout/list1"/>
    <dgm:cxn modelId="{94FE9CE4-931D-4A1E-9C3D-60ED1BDEC91D}" type="presParOf" srcId="{ABBF53C6-FCF9-4748-BF73-6EEB36137F10}" destId="{7EDFB167-3DF8-4F03-BB1D-E643E091F0B9}" srcOrd="4" destOrd="0" presId="urn:microsoft.com/office/officeart/2005/8/layout/list1"/>
    <dgm:cxn modelId="{1361CB9B-5E72-4C2D-A1F8-36EB049510FD}" type="presParOf" srcId="{7EDFB167-3DF8-4F03-BB1D-E643E091F0B9}" destId="{1950A34F-19DA-4CF3-A15A-C7C686EC63BB}" srcOrd="0" destOrd="0" presId="urn:microsoft.com/office/officeart/2005/8/layout/list1"/>
    <dgm:cxn modelId="{2CB6037D-66EE-45FA-88C7-9261C1EADB12}" type="presParOf" srcId="{7EDFB167-3DF8-4F03-BB1D-E643E091F0B9}" destId="{75BFF414-F54A-45F5-A3E6-2825D1EBB373}" srcOrd="1" destOrd="0" presId="urn:microsoft.com/office/officeart/2005/8/layout/list1"/>
    <dgm:cxn modelId="{3276372A-D665-45F2-A42C-ADD3A4794B1E}" type="presParOf" srcId="{ABBF53C6-FCF9-4748-BF73-6EEB36137F10}" destId="{DFA509BA-22CF-4412-B71A-FBB5867023BA}" srcOrd="5" destOrd="0" presId="urn:microsoft.com/office/officeart/2005/8/layout/list1"/>
    <dgm:cxn modelId="{12EC2C23-9FC0-4103-AD15-A826CA4D8EF1}" type="presParOf" srcId="{ABBF53C6-FCF9-4748-BF73-6EEB36137F10}" destId="{2EA77880-4666-464A-852F-E38621E2B91F}" srcOrd="6" destOrd="0" presId="urn:microsoft.com/office/officeart/2005/8/layout/list1"/>
    <dgm:cxn modelId="{F6F761C1-3981-4AB8-BA95-D42E47972753}" type="presParOf" srcId="{ABBF53C6-FCF9-4748-BF73-6EEB36137F10}" destId="{D45A8E9C-BF0B-4F31-8A77-747418FA8186}" srcOrd="7" destOrd="0" presId="urn:microsoft.com/office/officeart/2005/8/layout/list1"/>
    <dgm:cxn modelId="{971D0BDF-3F37-45A5-B53C-A042310B3A4D}" type="presParOf" srcId="{ABBF53C6-FCF9-4748-BF73-6EEB36137F10}" destId="{580C0E52-2AC9-4B41-8211-DDBE967A08BC}" srcOrd="8" destOrd="0" presId="urn:microsoft.com/office/officeart/2005/8/layout/list1"/>
    <dgm:cxn modelId="{B112252A-815B-4BDC-AB0B-8DE9108FB2DB}" type="presParOf" srcId="{580C0E52-2AC9-4B41-8211-DDBE967A08BC}" destId="{A5AC496E-BB09-417B-8FAA-9E976BDA9D30}" srcOrd="0" destOrd="0" presId="urn:microsoft.com/office/officeart/2005/8/layout/list1"/>
    <dgm:cxn modelId="{07B7B602-1F01-4D31-BAAB-0F65B1241FC4}" type="presParOf" srcId="{580C0E52-2AC9-4B41-8211-DDBE967A08BC}" destId="{0753DD76-A337-4B32-900F-3E8A268DAA7F}" srcOrd="1" destOrd="0" presId="urn:microsoft.com/office/officeart/2005/8/layout/list1"/>
    <dgm:cxn modelId="{6BB237D9-7C1C-4318-8A6F-EE1C9091F726}" type="presParOf" srcId="{ABBF53C6-FCF9-4748-BF73-6EEB36137F10}" destId="{8DA3F83F-3BD3-4FC9-8955-43466544C364}" srcOrd="9" destOrd="0" presId="urn:microsoft.com/office/officeart/2005/8/layout/list1"/>
    <dgm:cxn modelId="{4D7FCFFF-A317-4D12-AB42-7A4CCB3043D5}" type="presParOf" srcId="{ABBF53C6-FCF9-4748-BF73-6EEB36137F10}" destId="{45F0462B-7CBE-44DB-8FFA-8C8A3841541C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0A9A17-C699-46D5-A906-CFF54720BFA6}">
      <dsp:nvSpPr>
        <dsp:cNvPr id="0" name=""/>
        <dsp:cNvSpPr/>
      </dsp:nvSpPr>
      <dsp:spPr>
        <a:xfrm>
          <a:off x="642941" y="0"/>
          <a:ext cx="7286676" cy="2000264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A582D4-2233-42C0-9884-29AD93E97AEB}">
      <dsp:nvSpPr>
        <dsp:cNvPr id="0" name=""/>
        <dsp:cNvSpPr/>
      </dsp:nvSpPr>
      <dsp:spPr>
        <a:xfrm>
          <a:off x="290495" y="600079"/>
          <a:ext cx="2571768" cy="8001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500" kern="1200" dirty="0" smtClean="0"/>
            <a:t>기업소개 및 조직구성       사내규정 안내 </a:t>
          </a:r>
          <a:endParaRPr lang="en-US" altLang="ko-KR" sz="1500" kern="1200" dirty="0" smtClean="0"/>
        </a:p>
      </dsp:txBody>
      <dsp:txXfrm>
        <a:off x="329553" y="639137"/>
        <a:ext cx="2493652" cy="721989"/>
      </dsp:txXfrm>
    </dsp:sp>
    <dsp:sp modelId="{6EE415C6-C6F7-4CEA-B458-9CC57F684DE5}">
      <dsp:nvSpPr>
        <dsp:cNvPr id="0" name=""/>
        <dsp:cNvSpPr/>
      </dsp:nvSpPr>
      <dsp:spPr>
        <a:xfrm>
          <a:off x="3000395" y="600079"/>
          <a:ext cx="2571768" cy="8001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500" kern="1200" dirty="0" smtClean="0"/>
            <a:t>부서별 관련 기초 교육     </a:t>
          </a:r>
          <a:r>
            <a:rPr lang="en-US" altLang="ko-KR" sz="1500" kern="1200" dirty="0" smtClean="0"/>
            <a:t>(</a:t>
          </a:r>
          <a:r>
            <a:rPr lang="ko-KR" altLang="en-US" sz="1500" kern="1200" dirty="0" smtClean="0"/>
            <a:t>각 부서 담당자</a:t>
          </a:r>
          <a:r>
            <a:rPr lang="en-US" altLang="ko-KR" sz="1500" kern="1200" dirty="0" smtClean="0"/>
            <a:t>)</a:t>
          </a:r>
          <a:endParaRPr lang="ko-KR" altLang="en-US" sz="1500" kern="1200" dirty="0"/>
        </a:p>
      </dsp:txBody>
      <dsp:txXfrm>
        <a:off x="3039453" y="639137"/>
        <a:ext cx="2493652" cy="721989"/>
      </dsp:txXfrm>
    </dsp:sp>
    <dsp:sp modelId="{FD0E63DC-C95E-40D8-8D13-D1BFE8AF8FB9}">
      <dsp:nvSpPr>
        <dsp:cNvPr id="0" name=""/>
        <dsp:cNvSpPr/>
      </dsp:nvSpPr>
      <dsp:spPr>
        <a:xfrm>
          <a:off x="5710296" y="600079"/>
          <a:ext cx="2571768" cy="8001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500" kern="1200" dirty="0" smtClean="0"/>
            <a:t>담당 부서 및 현장 배정     실무업무 교육 </a:t>
          </a:r>
          <a:endParaRPr lang="ko-KR" altLang="en-US" sz="1500" kern="1200" dirty="0"/>
        </a:p>
      </dsp:txBody>
      <dsp:txXfrm>
        <a:off x="5749354" y="639137"/>
        <a:ext cx="2493652" cy="72198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729193-5A2F-4D32-81A0-146CB6A913E7}">
      <dsp:nvSpPr>
        <dsp:cNvPr id="0" name=""/>
        <dsp:cNvSpPr/>
      </dsp:nvSpPr>
      <dsp:spPr>
        <a:xfrm rot="5400000">
          <a:off x="5263401" y="-2282758"/>
          <a:ext cx="872827" cy="544071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171450" lvl="1" indent="-171450" algn="l" defTabSz="7112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600" kern="1200" dirty="0" smtClean="0"/>
            <a:t>계약 관리</a:t>
          </a:r>
          <a:endParaRPr lang="ko-KR" altLang="en-US" sz="1600" kern="1200" dirty="0"/>
        </a:p>
        <a:p>
          <a:pPr marL="171450" lvl="1" indent="-171450" algn="l" defTabSz="7112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600" kern="1200" dirty="0" smtClean="0"/>
            <a:t>현장 개설 </a:t>
          </a:r>
          <a:r>
            <a:rPr lang="en-US" altLang="ko-KR" sz="1600" kern="1200" dirty="0" smtClean="0"/>
            <a:t>/ </a:t>
          </a:r>
          <a:r>
            <a:rPr lang="ko-KR" altLang="en-US" sz="1600" kern="1200" dirty="0" smtClean="0"/>
            <a:t>투입 </a:t>
          </a:r>
          <a:r>
            <a:rPr lang="en-US" altLang="ko-KR" sz="1600" kern="1200" dirty="0" smtClean="0"/>
            <a:t>/ </a:t>
          </a:r>
          <a:r>
            <a:rPr lang="ko-KR" altLang="en-US" sz="1600" kern="1200" dirty="0" smtClean="0"/>
            <a:t>기성 </a:t>
          </a:r>
          <a:r>
            <a:rPr lang="en-US" altLang="ko-KR" sz="1600" kern="1200" dirty="0" smtClean="0"/>
            <a:t>/ </a:t>
          </a:r>
          <a:r>
            <a:rPr lang="ko-KR" altLang="en-US" sz="1600" kern="1200" dirty="0" smtClean="0"/>
            <a:t>공정 관리</a:t>
          </a:r>
          <a:endParaRPr lang="ko-KR" altLang="en-US" sz="1600" kern="1200" dirty="0"/>
        </a:p>
      </dsp:txBody>
      <dsp:txXfrm rot="-5400000">
        <a:off x="2979456" y="43795"/>
        <a:ext cx="5398110" cy="787611"/>
      </dsp:txXfrm>
    </dsp:sp>
    <dsp:sp modelId="{9D7AB7D3-0131-49AE-9EAE-C42D1B822B48}">
      <dsp:nvSpPr>
        <dsp:cNvPr id="0" name=""/>
        <dsp:cNvSpPr/>
      </dsp:nvSpPr>
      <dsp:spPr>
        <a:xfrm>
          <a:off x="69573" y="0"/>
          <a:ext cx="2921308" cy="86487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lvl="0" algn="ctr" defTabSz="9779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200" kern="1200" dirty="0" smtClean="0"/>
            <a:t>공무 </a:t>
          </a:r>
          <a:r>
            <a:rPr lang="en-US" altLang="ko-KR" sz="2200" kern="1200" dirty="0" smtClean="0"/>
            <a:t>/ </a:t>
          </a:r>
          <a:r>
            <a:rPr lang="ko-KR" altLang="en-US" sz="2200" kern="1200" dirty="0" smtClean="0"/>
            <a:t>공사 관리</a:t>
          </a:r>
          <a:endParaRPr lang="ko-KR" altLang="en-US" sz="2200" kern="1200" dirty="0"/>
        </a:p>
      </dsp:txBody>
      <dsp:txXfrm>
        <a:off x="111793" y="42220"/>
        <a:ext cx="2836868" cy="780433"/>
      </dsp:txXfrm>
    </dsp:sp>
    <dsp:sp modelId="{813870EF-24F7-4130-B89A-7BC3FC691A93}">
      <dsp:nvSpPr>
        <dsp:cNvPr id="0" name=""/>
        <dsp:cNvSpPr/>
      </dsp:nvSpPr>
      <dsp:spPr>
        <a:xfrm rot="5400000">
          <a:off x="5282467" y="-1328021"/>
          <a:ext cx="872827" cy="544071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171450" lvl="1" indent="-171450" algn="l" defTabSz="7112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600" kern="1200" dirty="0" smtClean="0"/>
            <a:t>견적 </a:t>
          </a:r>
          <a:r>
            <a:rPr lang="en-US" altLang="ko-KR" sz="1600" kern="1200" dirty="0" smtClean="0"/>
            <a:t>, </a:t>
          </a:r>
          <a:r>
            <a:rPr lang="ko-KR" altLang="en-US" sz="1600" kern="1200" dirty="0" smtClean="0"/>
            <a:t>입찰</a:t>
          </a:r>
          <a:endParaRPr lang="ko-KR" altLang="en-US" sz="1600" kern="1200" dirty="0"/>
        </a:p>
        <a:p>
          <a:pPr marL="171450" lvl="1" indent="-171450" algn="l" defTabSz="7112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600" kern="1200" dirty="0" smtClean="0"/>
            <a:t>실행 편성 </a:t>
          </a:r>
          <a:r>
            <a:rPr lang="en-US" altLang="ko-KR" sz="1600" kern="1200" dirty="0" smtClean="0"/>
            <a:t>/ </a:t>
          </a:r>
          <a:r>
            <a:rPr lang="ko-KR" altLang="en-US" sz="1600" kern="1200" dirty="0" smtClean="0"/>
            <a:t>집행 </a:t>
          </a:r>
          <a:r>
            <a:rPr lang="en-US" altLang="ko-KR" sz="1600" kern="1200" dirty="0" smtClean="0"/>
            <a:t>/ </a:t>
          </a:r>
          <a:r>
            <a:rPr lang="ko-KR" altLang="en-US" sz="1600" kern="1200" dirty="0" smtClean="0"/>
            <a:t>정산 관리 </a:t>
          </a:r>
          <a:endParaRPr lang="ko-KR" altLang="en-US" sz="1600" kern="1200" dirty="0"/>
        </a:p>
      </dsp:txBody>
      <dsp:txXfrm rot="-5400000">
        <a:off x="2998522" y="998532"/>
        <a:ext cx="5398110" cy="787611"/>
      </dsp:txXfrm>
    </dsp:sp>
    <dsp:sp modelId="{3D012226-B351-4A5B-8B3C-94F86CF400B3}">
      <dsp:nvSpPr>
        <dsp:cNvPr id="0" name=""/>
        <dsp:cNvSpPr/>
      </dsp:nvSpPr>
      <dsp:spPr>
        <a:xfrm>
          <a:off x="58147" y="928565"/>
          <a:ext cx="2940374" cy="92754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lvl="0" algn="ctr" defTabSz="9779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200" kern="1200" dirty="0" smtClean="0"/>
            <a:t>견적 </a:t>
          </a:r>
          <a:r>
            <a:rPr lang="en-US" altLang="ko-KR" sz="2200" kern="1200" dirty="0" smtClean="0"/>
            <a:t>/ </a:t>
          </a:r>
          <a:r>
            <a:rPr lang="ko-KR" altLang="en-US" sz="2200" kern="1200" dirty="0" smtClean="0"/>
            <a:t>예산집행 관리</a:t>
          </a:r>
          <a:endParaRPr lang="ko-KR" altLang="en-US" sz="2200" kern="1200" dirty="0"/>
        </a:p>
      </dsp:txBody>
      <dsp:txXfrm>
        <a:off x="103426" y="973844"/>
        <a:ext cx="2849816" cy="836984"/>
      </dsp:txXfrm>
    </dsp:sp>
    <dsp:sp modelId="{364183D1-1146-44B9-9DFB-AB1BD2C5F66B}">
      <dsp:nvSpPr>
        <dsp:cNvPr id="0" name=""/>
        <dsp:cNvSpPr/>
      </dsp:nvSpPr>
      <dsp:spPr>
        <a:xfrm rot="5400000">
          <a:off x="5286201" y="-372581"/>
          <a:ext cx="872827" cy="544071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171450" lvl="1" indent="-171450" algn="l" defTabSz="7112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600" kern="1200" dirty="0" smtClean="0"/>
            <a:t>노무 관리</a:t>
          </a:r>
          <a:endParaRPr lang="ko-KR" altLang="en-US" sz="1600" kern="1200" dirty="0"/>
        </a:p>
        <a:p>
          <a:pPr marL="171450" lvl="1" indent="-171450" algn="l" defTabSz="7112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600" kern="1200" dirty="0" smtClean="0"/>
            <a:t>시공 관리 </a:t>
          </a:r>
          <a:r>
            <a:rPr lang="en-US" altLang="ko-KR" sz="1600" kern="1200" dirty="0" smtClean="0"/>
            <a:t>/ </a:t>
          </a:r>
          <a:r>
            <a:rPr lang="ko-KR" altLang="en-US" sz="1600" kern="1200" dirty="0" smtClean="0"/>
            <a:t>기타 현장 관리</a:t>
          </a:r>
          <a:endParaRPr lang="ko-KR" altLang="en-US" sz="1600" kern="1200" dirty="0"/>
        </a:p>
      </dsp:txBody>
      <dsp:txXfrm rot="-5400000">
        <a:off x="3002256" y="1953972"/>
        <a:ext cx="5398110" cy="787611"/>
      </dsp:txXfrm>
    </dsp:sp>
    <dsp:sp modelId="{0E85FE86-A57E-4AF5-8C1A-037CD9746168}">
      <dsp:nvSpPr>
        <dsp:cNvPr id="0" name=""/>
        <dsp:cNvSpPr/>
      </dsp:nvSpPr>
      <dsp:spPr>
        <a:xfrm>
          <a:off x="56297" y="1910660"/>
          <a:ext cx="2944108" cy="87423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lvl="0" algn="ctr" defTabSz="9779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200" kern="1200" dirty="0" smtClean="0"/>
            <a:t>현장관리 업무</a:t>
          </a:r>
          <a:endParaRPr lang="ko-KR" altLang="en-US" sz="2200" kern="1200" dirty="0"/>
        </a:p>
      </dsp:txBody>
      <dsp:txXfrm>
        <a:off x="98974" y="1953337"/>
        <a:ext cx="2858754" cy="78888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AD08BA-158A-4EAB-A6D1-4443BEFC55DF}">
      <dsp:nvSpPr>
        <dsp:cNvPr id="0" name=""/>
        <dsp:cNvSpPr/>
      </dsp:nvSpPr>
      <dsp:spPr>
        <a:xfrm>
          <a:off x="0" y="375005"/>
          <a:ext cx="8858312" cy="5764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7503" tIns="249936" rIns="687503" bIns="85344" numCol="1" spcCol="1270" anchor="t" anchorCtr="0">
          <a:noAutofit/>
        </a:bodyPr>
        <a:lstStyle/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ko-KR" sz="1200" kern="1200" dirty="0" smtClean="0"/>
            <a:t>4</a:t>
          </a:r>
          <a:r>
            <a:rPr lang="ko-KR" altLang="en-US" sz="1200" kern="1200" dirty="0" smtClean="0"/>
            <a:t>대 보험</a:t>
          </a:r>
          <a:r>
            <a:rPr lang="en-US" altLang="ko-KR" sz="1200" kern="1200" dirty="0" smtClean="0"/>
            <a:t>, </a:t>
          </a:r>
          <a:r>
            <a:rPr lang="ko-KR" altLang="en-US" sz="1200" kern="1200" dirty="0" smtClean="0"/>
            <a:t>퇴직연금제도 </a:t>
          </a:r>
          <a:r>
            <a:rPr lang="en-US" altLang="ko-KR" sz="1200" kern="1200" dirty="0" smtClean="0"/>
            <a:t>, </a:t>
          </a:r>
          <a:r>
            <a:rPr lang="ko-KR" altLang="en-US" sz="1200" kern="1200" dirty="0" smtClean="0"/>
            <a:t>년 </a:t>
          </a:r>
          <a:r>
            <a:rPr lang="en-US" altLang="ko-KR" sz="1200" kern="1200" dirty="0" smtClean="0"/>
            <a:t>1</a:t>
          </a:r>
          <a:r>
            <a:rPr lang="ko-KR" altLang="en-US" sz="1200" kern="1200" dirty="0" smtClean="0"/>
            <a:t>회 임직원 종합건강검진 시행</a:t>
          </a:r>
          <a:r>
            <a:rPr lang="en-US" altLang="ko-KR" sz="1200" kern="1200" dirty="0" smtClean="0"/>
            <a:t>(</a:t>
          </a:r>
          <a:r>
            <a:rPr lang="ko-KR" altLang="en-US" sz="1200" kern="1200" dirty="0" smtClean="0"/>
            <a:t>배우자 포함</a:t>
          </a:r>
          <a:r>
            <a:rPr lang="en-US" altLang="ko-KR" sz="1200" kern="1200" dirty="0" smtClean="0"/>
            <a:t>) </a:t>
          </a:r>
          <a:endParaRPr lang="ko-KR" altLang="en-US" sz="1200" kern="1200" dirty="0"/>
        </a:p>
      </dsp:txBody>
      <dsp:txXfrm>
        <a:off x="0" y="375005"/>
        <a:ext cx="8858312" cy="576450"/>
      </dsp:txXfrm>
    </dsp:sp>
    <dsp:sp modelId="{757B2E72-F91A-4C5F-8DAB-F3330868327E}">
      <dsp:nvSpPr>
        <dsp:cNvPr id="0" name=""/>
        <dsp:cNvSpPr/>
      </dsp:nvSpPr>
      <dsp:spPr>
        <a:xfrm>
          <a:off x="71508" y="197885"/>
          <a:ext cx="2486032" cy="3542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4376" tIns="0" rIns="234376" bIns="0" numCol="1" spcCol="1270" anchor="ctr" anchorCtr="0">
          <a:noAutofit/>
        </a:bodyPr>
        <a:lstStyle/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200" b="1" kern="1200" dirty="0" smtClean="0"/>
            <a:t>사회보험 및 건강검진</a:t>
          </a:r>
          <a:endParaRPr lang="ko-KR" altLang="en-US" sz="1200" b="1" kern="1200" dirty="0"/>
        </a:p>
      </dsp:txBody>
      <dsp:txXfrm>
        <a:off x="88801" y="215178"/>
        <a:ext cx="2451446" cy="319654"/>
      </dsp:txXfrm>
    </dsp:sp>
    <dsp:sp modelId="{2EA77880-4666-464A-852F-E38621E2B91F}">
      <dsp:nvSpPr>
        <dsp:cNvPr id="0" name=""/>
        <dsp:cNvSpPr/>
      </dsp:nvSpPr>
      <dsp:spPr>
        <a:xfrm>
          <a:off x="0" y="1193376"/>
          <a:ext cx="8858312" cy="5764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7503" tIns="249936" rIns="687503" bIns="85344" numCol="1" spcCol="1270" anchor="t" anchorCtr="0">
          <a:noAutofit/>
        </a:bodyPr>
        <a:lstStyle/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200" kern="1200" dirty="0" smtClean="0"/>
            <a:t>자격증 취득교육 지원</a:t>
          </a:r>
          <a:r>
            <a:rPr lang="en-US" altLang="ko-KR" sz="1200" kern="1200" dirty="0" smtClean="0"/>
            <a:t>, </a:t>
          </a:r>
          <a:r>
            <a:rPr lang="ko-KR" altLang="en-US" sz="1200" kern="1200" dirty="0" smtClean="0"/>
            <a:t>업무관련학과 학위 취득 지원 등 </a:t>
          </a:r>
          <a:endParaRPr lang="ko-KR" altLang="en-US" sz="1200" kern="1200" dirty="0"/>
        </a:p>
      </dsp:txBody>
      <dsp:txXfrm>
        <a:off x="0" y="1193376"/>
        <a:ext cx="8858312" cy="576450"/>
      </dsp:txXfrm>
    </dsp:sp>
    <dsp:sp modelId="{75BFF414-F54A-45F5-A3E6-2825D1EBB373}">
      <dsp:nvSpPr>
        <dsp:cNvPr id="0" name=""/>
        <dsp:cNvSpPr/>
      </dsp:nvSpPr>
      <dsp:spPr>
        <a:xfrm>
          <a:off x="71508" y="1016256"/>
          <a:ext cx="2486528" cy="3542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4376" tIns="0" rIns="234376" bIns="0" numCol="1" spcCol="1270" anchor="ctr" anchorCtr="0">
          <a:noAutofit/>
        </a:bodyPr>
        <a:lstStyle/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200" b="1" kern="1200" dirty="0" smtClean="0"/>
            <a:t>교육 지원</a:t>
          </a:r>
          <a:endParaRPr lang="ko-KR" altLang="en-US" sz="1200" b="1" kern="1200" dirty="0"/>
        </a:p>
      </dsp:txBody>
      <dsp:txXfrm>
        <a:off x="88801" y="1033549"/>
        <a:ext cx="2451942" cy="319654"/>
      </dsp:txXfrm>
    </dsp:sp>
    <dsp:sp modelId="{45F0462B-7CBE-44DB-8FFA-8C8A3841541C}">
      <dsp:nvSpPr>
        <dsp:cNvPr id="0" name=""/>
        <dsp:cNvSpPr/>
      </dsp:nvSpPr>
      <dsp:spPr>
        <a:xfrm>
          <a:off x="0" y="2011746"/>
          <a:ext cx="8858312" cy="5764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7503" tIns="249936" rIns="687503" bIns="85344" numCol="1" spcCol="1270" anchor="t" anchorCtr="0">
          <a:noAutofit/>
        </a:bodyPr>
        <a:lstStyle/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200" kern="1200" dirty="0" err="1" smtClean="0"/>
            <a:t>경영성과금</a:t>
          </a:r>
          <a:r>
            <a:rPr lang="ko-KR" altLang="en-US" sz="1200" kern="1200" dirty="0" smtClean="0"/>
            <a:t> 지급</a:t>
          </a:r>
          <a:r>
            <a:rPr lang="en-US" altLang="ko-KR" sz="1200" kern="1200" dirty="0" smtClean="0"/>
            <a:t>, </a:t>
          </a:r>
          <a:r>
            <a:rPr lang="ko-KR" altLang="en-US" sz="1200" kern="1200" dirty="0" smtClean="0"/>
            <a:t>법인 콘도사용</a:t>
          </a:r>
          <a:r>
            <a:rPr lang="en-US" altLang="ko-KR" sz="1200" kern="1200" dirty="0" smtClean="0"/>
            <a:t>,  </a:t>
          </a:r>
          <a:r>
            <a:rPr lang="ko-KR" altLang="en-US" sz="1200" kern="1200" dirty="0" smtClean="0"/>
            <a:t>각종 경조사 지원</a:t>
          </a:r>
          <a:r>
            <a:rPr lang="en-US" altLang="ko-KR" sz="1200" kern="1200" dirty="0" smtClean="0"/>
            <a:t>, </a:t>
          </a:r>
          <a:r>
            <a:rPr lang="ko-KR" altLang="en-US" sz="1200" kern="1200" dirty="0" smtClean="0"/>
            <a:t>식사 제공</a:t>
          </a:r>
          <a:r>
            <a:rPr lang="en-US" altLang="ko-KR" sz="1200" kern="1200" dirty="0" smtClean="0"/>
            <a:t>, </a:t>
          </a:r>
          <a:r>
            <a:rPr lang="ko-KR" altLang="en-US" sz="1200" kern="1200" dirty="0" smtClean="0"/>
            <a:t>자녀 학자금 지원</a:t>
          </a:r>
          <a:r>
            <a:rPr lang="en-US" altLang="ko-KR" sz="1200" kern="1200" dirty="0" smtClean="0"/>
            <a:t>, </a:t>
          </a:r>
          <a:r>
            <a:rPr lang="ko-KR" altLang="en-US" sz="1200" kern="1200" dirty="0" smtClean="0"/>
            <a:t>생일 축하 선물 지급 등</a:t>
          </a:r>
          <a:endParaRPr lang="ko-KR" altLang="en-US" sz="1200" kern="1200" dirty="0"/>
        </a:p>
      </dsp:txBody>
      <dsp:txXfrm>
        <a:off x="0" y="2011746"/>
        <a:ext cx="8858312" cy="576450"/>
      </dsp:txXfrm>
    </dsp:sp>
    <dsp:sp modelId="{0753DD76-A337-4B32-900F-3E8A268DAA7F}">
      <dsp:nvSpPr>
        <dsp:cNvPr id="0" name=""/>
        <dsp:cNvSpPr/>
      </dsp:nvSpPr>
      <dsp:spPr>
        <a:xfrm>
          <a:off x="71508" y="1834626"/>
          <a:ext cx="2514245" cy="3542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4376" tIns="0" rIns="234376" bIns="0" numCol="1" spcCol="1270" anchor="ctr" anchorCtr="0">
          <a:noAutofit/>
        </a:bodyPr>
        <a:lstStyle/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200" b="1" kern="1200" dirty="0" smtClean="0"/>
            <a:t>기타 혜택</a:t>
          </a:r>
          <a:endParaRPr lang="ko-KR" altLang="en-US" sz="1200" b="1" kern="1200" dirty="0"/>
        </a:p>
      </dsp:txBody>
      <dsp:txXfrm>
        <a:off x="88801" y="1851919"/>
        <a:ext cx="2479659" cy="31965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86309" cy="501497"/>
          </a:xfrm>
          <a:prstGeom prst="rect">
            <a:avLst/>
          </a:prstGeom>
        </p:spPr>
        <p:txBody>
          <a:bodyPr vert="horz" lIns="93443" tIns="46721" rIns="93443" bIns="4672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901833" y="1"/>
            <a:ext cx="2986309" cy="501497"/>
          </a:xfrm>
          <a:prstGeom prst="rect">
            <a:avLst/>
          </a:prstGeom>
        </p:spPr>
        <p:txBody>
          <a:bodyPr vert="horz" lIns="93443" tIns="46721" rIns="93443" bIns="46721" rtlCol="0"/>
          <a:lstStyle>
            <a:lvl1pPr algn="r">
              <a:defRPr sz="1200"/>
            </a:lvl1pPr>
          </a:lstStyle>
          <a:p>
            <a:fld id="{9C71F97B-D333-4381-B96D-F8CFB380AB10}" type="datetimeFigureOut">
              <a:rPr lang="ko-KR" altLang="en-US" smtClean="0"/>
              <a:pPr/>
              <a:t>2022-01-28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9517217"/>
            <a:ext cx="2986309" cy="501497"/>
          </a:xfrm>
          <a:prstGeom prst="rect">
            <a:avLst/>
          </a:prstGeom>
        </p:spPr>
        <p:txBody>
          <a:bodyPr vert="horz" lIns="93443" tIns="46721" rIns="93443" bIns="4672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901833" y="9517217"/>
            <a:ext cx="2986309" cy="501497"/>
          </a:xfrm>
          <a:prstGeom prst="rect">
            <a:avLst/>
          </a:prstGeom>
        </p:spPr>
        <p:txBody>
          <a:bodyPr vert="horz" lIns="93443" tIns="46721" rIns="93443" bIns="46721" rtlCol="0" anchor="b"/>
          <a:lstStyle>
            <a:lvl1pPr algn="r">
              <a:defRPr sz="1200"/>
            </a:lvl1pPr>
          </a:lstStyle>
          <a:p>
            <a:fld id="{45B7B8DB-DDBC-4E51-A553-FFE157E5661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2933074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86309" cy="501497"/>
          </a:xfrm>
          <a:prstGeom prst="rect">
            <a:avLst/>
          </a:prstGeom>
        </p:spPr>
        <p:txBody>
          <a:bodyPr vert="horz" lIns="93443" tIns="46721" rIns="93443" bIns="4672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901833" y="1"/>
            <a:ext cx="2986309" cy="501497"/>
          </a:xfrm>
          <a:prstGeom prst="rect">
            <a:avLst/>
          </a:prstGeom>
        </p:spPr>
        <p:txBody>
          <a:bodyPr vert="horz" lIns="93443" tIns="46721" rIns="93443" bIns="46721" rtlCol="0"/>
          <a:lstStyle>
            <a:lvl1pPr algn="r">
              <a:defRPr sz="1200"/>
            </a:lvl1pPr>
          </a:lstStyle>
          <a:p>
            <a:fld id="{56F65B3A-5DE1-49DA-AA5B-F07C5750CC91}" type="datetimeFigureOut">
              <a:rPr lang="ko-KR" altLang="en-US" smtClean="0"/>
              <a:pPr/>
              <a:t>2022-01-28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731838" y="750888"/>
            <a:ext cx="5426075" cy="37576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443" tIns="46721" rIns="93443" bIns="46721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8655" y="4758610"/>
            <a:ext cx="5512444" cy="4508661"/>
          </a:xfrm>
          <a:prstGeom prst="rect">
            <a:avLst/>
          </a:prstGeom>
        </p:spPr>
        <p:txBody>
          <a:bodyPr vert="horz" lIns="93443" tIns="46721" rIns="93443" bIns="46721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515616"/>
            <a:ext cx="2986309" cy="501496"/>
          </a:xfrm>
          <a:prstGeom prst="rect">
            <a:avLst/>
          </a:prstGeom>
        </p:spPr>
        <p:txBody>
          <a:bodyPr vert="horz" lIns="93443" tIns="46721" rIns="93443" bIns="4672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901833" y="9515616"/>
            <a:ext cx="2986309" cy="501496"/>
          </a:xfrm>
          <a:prstGeom prst="rect">
            <a:avLst/>
          </a:prstGeom>
        </p:spPr>
        <p:txBody>
          <a:bodyPr vert="horz" lIns="93443" tIns="46721" rIns="93443" bIns="46721" rtlCol="0" anchor="b"/>
          <a:lstStyle>
            <a:lvl1pPr algn="r">
              <a:defRPr sz="1200"/>
            </a:lvl1pPr>
          </a:lstStyle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736332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4D4951-15C2-4EC8-9BFE-A8770D39BC8F}" type="slidenum">
              <a:rPr lang="ko-KR" altLang="en-US" smtClean="0"/>
              <a:pPr/>
              <a:t>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6158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baseline="0" dirty="0" smtClean="0"/>
          </a:p>
        </p:txBody>
      </p:sp>
    </p:spTree>
    <p:extLst>
      <p:ext uri="{BB962C8B-B14F-4D97-AF65-F5344CB8AC3E}">
        <p14:creationId xmlns:p14="http://schemas.microsoft.com/office/powerpoint/2010/main" val="30492257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baseline="0" dirty="0" smtClean="0"/>
          </a:p>
        </p:txBody>
      </p:sp>
    </p:spTree>
    <p:extLst>
      <p:ext uri="{BB962C8B-B14F-4D97-AF65-F5344CB8AC3E}">
        <p14:creationId xmlns:p14="http://schemas.microsoft.com/office/powerpoint/2010/main" val="42086335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baseline="0" dirty="0" smtClean="0"/>
          </a:p>
        </p:txBody>
      </p:sp>
    </p:spTree>
    <p:extLst>
      <p:ext uri="{BB962C8B-B14F-4D97-AF65-F5344CB8AC3E}">
        <p14:creationId xmlns:p14="http://schemas.microsoft.com/office/powerpoint/2010/main" val="9573103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baseline="0" dirty="0" smtClean="0"/>
          </a:p>
        </p:txBody>
      </p:sp>
    </p:spTree>
    <p:extLst>
      <p:ext uri="{BB962C8B-B14F-4D97-AF65-F5344CB8AC3E}">
        <p14:creationId xmlns:p14="http://schemas.microsoft.com/office/powerpoint/2010/main" val="39542615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baseline="0" dirty="0" smtClean="0"/>
          </a:p>
        </p:txBody>
      </p:sp>
    </p:spTree>
    <p:extLst>
      <p:ext uri="{BB962C8B-B14F-4D97-AF65-F5344CB8AC3E}">
        <p14:creationId xmlns:p14="http://schemas.microsoft.com/office/powerpoint/2010/main" val="27207926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baseline="0" dirty="0" smtClean="0"/>
          </a:p>
        </p:txBody>
      </p:sp>
    </p:spTree>
    <p:extLst>
      <p:ext uri="{BB962C8B-B14F-4D97-AF65-F5344CB8AC3E}">
        <p14:creationId xmlns:p14="http://schemas.microsoft.com/office/powerpoint/2010/main" val="32940780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baseline="0" dirty="0" smtClean="0"/>
          </a:p>
        </p:txBody>
      </p:sp>
    </p:spTree>
    <p:extLst>
      <p:ext uri="{BB962C8B-B14F-4D97-AF65-F5344CB8AC3E}">
        <p14:creationId xmlns:p14="http://schemas.microsoft.com/office/powerpoint/2010/main" val="40047626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baseline="0" dirty="0" smtClean="0"/>
          </a:p>
        </p:txBody>
      </p:sp>
    </p:spTree>
    <p:extLst>
      <p:ext uri="{BB962C8B-B14F-4D97-AF65-F5344CB8AC3E}">
        <p14:creationId xmlns:p14="http://schemas.microsoft.com/office/powerpoint/2010/main" val="16353399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직선 연결선 7"/>
          <p:cNvCxnSpPr/>
          <p:nvPr userDrawn="1"/>
        </p:nvCxnSpPr>
        <p:spPr bwMode="auto">
          <a:xfrm>
            <a:off x="273000" y="2570135"/>
            <a:ext cx="9360000" cy="0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26427633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바닥글 개체 틀 1"/>
          <p:cNvSpPr txBox="1">
            <a:spLocks/>
          </p:cNvSpPr>
          <p:nvPr userDrawn="1"/>
        </p:nvSpPr>
        <p:spPr>
          <a:xfrm>
            <a:off x="1238067" y="6660413"/>
            <a:ext cx="3980257" cy="152349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ko-KR"/>
            </a:defPPr>
            <a:lvl1pPr algn="r" fontAlgn="ctr">
              <a:lnSpc>
                <a:spcPct val="110000"/>
              </a:lnSpc>
              <a:defRPr sz="90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defRPr>
            </a:lvl1pPr>
            <a:lvl2pPr algn="ctr" fontAlgn="ctr">
              <a:lnSpc>
                <a:spcPct val="110000"/>
              </a:lnSpc>
              <a:defRPr sz="13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fontAlgn="ctr">
              <a:lnSpc>
                <a:spcPct val="110000"/>
              </a:lnSpc>
              <a:defRPr sz="13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fontAlgn="ctr">
              <a:lnSpc>
                <a:spcPct val="110000"/>
              </a:lnSpc>
              <a:defRPr sz="13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fontAlgn="ctr">
              <a:lnSpc>
                <a:spcPct val="110000"/>
              </a:lnSpc>
              <a:defRPr sz="13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5pPr>
            <a:lvl6pPr>
              <a:defRPr sz="13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6pPr>
            <a:lvl7pPr>
              <a:defRPr sz="13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7pPr>
            <a:lvl8pPr>
              <a:defRPr sz="13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8pPr>
            <a:lvl9pPr>
              <a:defRPr sz="13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lvl="0" algn="l"/>
            <a:r>
              <a:rPr lang="ko-KR" altLang="ko-KR" dirty="0" smtClean="0">
                <a:solidFill>
                  <a:schemeClr val="bg2"/>
                </a:solidFill>
              </a:rPr>
              <a:t>이 정보</a:t>
            </a:r>
            <a:r>
              <a:rPr lang="en-US" altLang="ko-KR" dirty="0" smtClean="0">
                <a:solidFill>
                  <a:schemeClr val="bg2"/>
                </a:solidFill>
              </a:rPr>
              <a:t>(</a:t>
            </a:r>
            <a:r>
              <a:rPr lang="ko-KR" altLang="ko-KR" dirty="0" smtClean="0">
                <a:solidFill>
                  <a:schemeClr val="bg2"/>
                </a:solidFill>
              </a:rPr>
              <a:t>문서</a:t>
            </a:r>
            <a:r>
              <a:rPr lang="en-US" altLang="ko-KR" dirty="0" smtClean="0">
                <a:solidFill>
                  <a:schemeClr val="bg2"/>
                </a:solidFill>
              </a:rPr>
              <a:t>)</a:t>
            </a:r>
            <a:r>
              <a:rPr lang="ko-KR" altLang="ko-KR" dirty="0" smtClean="0">
                <a:solidFill>
                  <a:schemeClr val="bg2"/>
                </a:solidFill>
              </a:rPr>
              <a:t>는 대림</a:t>
            </a:r>
            <a:r>
              <a:rPr lang="ko-KR" altLang="en-US" dirty="0" smtClean="0">
                <a:solidFill>
                  <a:schemeClr val="bg2"/>
                </a:solidFill>
              </a:rPr>
              <a:t>대학교</a:t>
            </a:r>
            <a:r>
              <a:rPr lang="ko-KR" altLang="ko-KR" dirty="0" smtClean="0">
                <a:solidFill>
                  <a:schemeClr val="bg2"/>
                </a:solidFill>
              </a:rPr>
              <a:t>의 자산으로서</a:t>
            </a:r>
            <a:r>
              <a:rPr lang="en-US" altLang="ko-KR" dirty="0" smtClean="0">
                <a:solidFill>
                  <a:schemeClr val="bg2"/>
                </a:solidFill>
              </a:rPr>
              <a:t>, </a:t>
            </a:r>
            <a:r>
              <a:rPr lang="ko-KR" altLang="ko-KR" dirty="0" smtClean="0">
                <a:solidFill>
                  <a:schemeClr val="bg2"/>
                </a:solidFill>
              </a:rPr>
              <a:t>허가 없는 </a:t>
            </a:r>
            <a:r>
              <a:rPr lang="ko-KR" altLang="en-US" dirty="0" smtClean="0">
                <a:solidFill>
                  <a:schemeClr val="bg2"/>
                </a:solidFill>
              </a:rPr>
              <a:t>교</a:t>
            </a:r>
            <a:r>
              <a:rPr lang="ko-KR" altLang="ko-KR" dirty="0" smtClean="0">
                <a:solidFill>
                  <a:schemeClr val="bg2"/>
                </a:solidFill>
              </a:rPr>
              <a:t>외반출을 금지합니다</a:t>
            </a:r>
            <a:r>
              <a:rPr lang="en-US" altLang="ko-KR" dirty="0" smtClean="0">
                <a:solidFill>
                  <a:schemeClr val="bg2"/>
                </a:solidFill>
              </a:rPr>
              <a:t>.</a:t>
            </a:r>
            <a:endParaRPr lang="ko-KR" altLang="ko-KR" dirty="0" smtClean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40660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제목 1"/>
          <p:cNvSpPr>
            <a:spLocks noGrp="1"/>
          </p:cNvSpPr>
          <p:nvPr>
            <p:ph type="title" hasCustomPrompt="1"/>
          </p:nvPr>
        </p:nvSpPr>
        <p:spPr>
          <a:xfrm>
            <a:off x="273000" y="57089"/>
            <a:ext cx="1038279" cy="318924"/>
          </a:xfrm>
          <a:prstGeom prst="rect">
            <a:avLst/>
          </a:prstGeom>
          <a:solidFill>
            <a:schemeClr val="accent3"/>
          </a:solidFill>
        </p:spPr>
        <p:txBody>
          <a:bodyPr wrap="none" lIns="72000" tIns="36000" rIns="72000" bIns="36000" anchor="ctr">
            <a:spAutoFit/>
          </a:bodyPr>
          <a:lstStyle>
            <a:lvl1pPr algn="l" eaLnBrk="1" latinLnBrk="0" hangingPunct="1">
              <a:defRPr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err="1" smtClean="0"/>
              <a:t>장표</a:t>
            </a:r>
            <a:r>
              <a:rPr lang="ko-KR" altLang="en-US" dirty="0" smtClean="0"/>
              <a:t> 제목</a:t>
            </a:r>
            <a:endParaRPr lang="ko-KR" altLang="en-US" dirty="0"/>
          </a:p>
        </p:txBody>
      </p:sp>
      <p:sp>
        <p:nvSpPr>
          <p:cNvPr id="10" name="텍스트 개체 틀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3000" y="505223"/>
            <a:ext cx="9360000" cy="319738"/>
          </a:xfrm>
          <a:prstGeom prst="rect">
            <a:avLst/>
          </a:prstGeom>
        </p:spPr>
        <p:txBody>
          <a:bodyPr lIns="72000" tIns="36000" rIns="72000" bIns="36000">
            <a:spAutoFit/>
          </a:bodyPr>
          <a:lstStyle>
            <a:lvl1pPr marL="0" indent="0" eaLnBrk="1" latinLnBrk="0" hangingPunct="1">
              <a:buFontTx/>
              <a:buNone/>
              <a:defRPr sz="1600" b="1" baseline="0">
                <a:latin typeface="Arial" pitchFamily="34" charset="0"/>
                <a:ea typeface="HY헤드라인M" pitchFamily="18" charset="-127"/>
                <a:cs typeface="Arial" pitchFamily="34" charset="0"/>
              </a:defRPr>
            </a:lvl1pPr>
            <a:lvl5pPr marL="1828800" indent="0">
              <a:buNone/>
              <a:defRPr/>
            </a:lvl5pPr>
          </a:lstStyle>
          <a:p>
            <a:pPr lvl="0"/>
            <a:r>
              <a:rPr lang="ko-KR" altLang="en-US" dirty="0" smtClean="0"/>
              <a:t>본문의 핵심사항을 요약 </a:t>
            </a:r>
            <a:r>
              <a:rPr lang="en-US" altLang="ko-KR" dirty="0" smtClean="0"/>
              <a:t>/ </a:t>
            </a:r>
            <a:r>
              <a:rPr lang="ko-KR" altLang="en-US" dirty="0" smtClean="0"/>
              <a:t>강조하는</a:t>
            </a:r>
            <a:r>
              <a:rPr lang="en-US" altLang="ko-KR" dirty="0" smtClean="0"/>
              <a:t>, 2</a:t>
            </a:r>
            <a:r>
              <a:rPr lang="ko-KR" altLang="en-US" dirty="0" smtClean="0"/>
              <a:t>줄 이내의 </a:t>
            </a:r>
            <a:r>
              <a:rPr lang="en-US" altLang="ko-KR" dirty="0" smtClean="0"/>
              <a:t>Headline</a:t>
            </a:r>
            <a:endParaRPr lang="ko-KR" altLang="en-US" dirty="0" smtClean="0"/>
          </a:p>
        </p:txBody>
      </p:sp>
      <p:sp>
        <p:nvSpPr>
          <p:cNvPr id="11" name="내용 개체 틀 7"/>
          <p:cNvSpPr>
            <a:spLocks noGrp="1"/>
          </p:cNvSpPr>
          <p:nvPr>
            <p:ph sz="quarter" idx="17" hasCustomPrompt="1"/>
          </p:nvPr>
        </p:nvSpPr>
        <p:spPr>
          <a:xfrm>
            <a:off x="7663376" y="87867"/>
            <a:ext cx="1969624" cy="257369"/>
          </a:xfrm>
          <a:prstGeom prst="rect">
            <a:avLst/>
          </a:prstGeom>
          <a:solidFill>
            <a:schemeClr val="accent3"/>
          </a:solidFill>
        </p:spPr>
        <p:txBody>
          <a:bodyPr wrap="none" lIns="72000" tIns="36000" rIns="72000" bIns="36000" anchor="ctr">
            <a:spAutoFit/>
          </a:bodyPr>
          <a:lstStyle>
            <a:lvl1pPr marL="0" indent="0" algn="r" eaLnBrk="1" latinLnBrk="0" hangingPunct="1">
              <a:buNone/>
              <a:defRPr lang="ko-KR" altLang="en-US" sz="1200" b="1" baseline="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+mj-cs"/>
              </a:defRPr>
            </a:lvl1pPr>
          </a:lstStyle>
          <a:p>
            <a:pPr lvl="0" fontAlgn="base">
              <a:spcBef>
                <a:spcPct val="0"/>
              </a:spcBef>
            </a:pPr>
            <a:r>
              <a:rPr lang="ko-KR" altLang="en-US" dirty="0" smtClean="0"/>
              <a:t>보고서</a:t>
            </a:r>
            <a:r>
              <a:rPr lang="en-US" altLang="ko-KR" dirty="0" smtClean="0"/>
              <a:t>/</a:t>
            </a:r>
            <a:r>
              <a:rPr lang="ko-KR" altLang="en-US" dirty="0" err="1" smtClean="0"/>
              <a:t>챕터</a:t>
            </a:r>
            <a:r>
              <a:rPr lang="ko-KR" altLang="en-US" dirty="0" smtClean="0"/>
              <a:t> 제목 </a:t>
            </a:r>
            <a:r>
              <a:rPr lang="en-US" altLang="ko-KR" dirty="0" smtClean="0"/>
              <a:t>(</a:t>
            </a:r>
            <a:r>
              <a:rPr lang="ko-KR" altLang="en-US" dirty="0" smtClean="0"/>
              <a:t>선택적</a:t>
            </a:r>
            <a:r>
              <a:rPr lang="en-US" altLang="ko-KR" dirty="0" smtClean="0"/>
              <a:t>)</a:t>
            </a:r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7529037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273000" y="0"/>
            <a:ext cx="9360000" cy="432000"/>
          </a:xfrm>
          <a:prstGeom prst="rect">
            <a:avLst/>
          </a:prstGeom>
          <a:solidFill>
            <a:srgbClr val="1B2E5A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/>
            <a:endParaRPr lang="ko-KR" altLang="ko-KR" sz="1800" dirty="0"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59623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5" r:id="rId2"/>
    <p:sldLayoutId id="2147483650" r:id="rId3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1" hangingPunct="1">
        <a:spcBef>
          <a:spcPct val="0"/>
        </a:spcBef>
        <a:buNone/>
        <a:defRPr kumimoji="1" lang="ko-KR" altLang="en-US" sz="1600" b="1" kern="1200" baseline="0">
          <a:solidFill>
            <a:schemeClr val="tx1"/>
          </a:solidFill>
          <a:latin typeface="Arial" pitchFamily="34" charset="0"/>
          <a:ea typeface="HY헤드라인M" pitchFamily="18" charset="-127"/>
          <a:cs typeface="Arial" pitchFamily="34" charset="0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SzPct val="70000"/>
        <a:buFont typeface="Wingdings" pitchFamily="2" charset="2"/>
        <a:buChar char=""/>
        <a:defRPr kumimoji="1" lang="ko-KR" altLang="en-US" sz="1200" kern="1200" smtClean="0">
          <a:solidFill>
            <a:schemeClr val="tx1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kumimoji="1" lang="ko-KR" altLang="en-US" sz="1100" kern="1200" smtClean="0">
          <a:solidFill>
            <a:schemeClr val="tx1"/>
          </a:solidFill>
          <a:latin typeface="맑은 고딕" pitchFamily="50" charset="-127"/>
          <a:ea typeface="맑은 고딕" pitchFamily="50" charset="-127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kumimoji="1" lang="ko-KR" altLang="en-US" sz="1000" kern="1200" smtClean="0">
          <a:solidFill>
            <a:schemeClr val="tx1"/>
          </a:solidFill>
          <a:latin typeface="맑은 고딕" pitchFamily="50" charset="-127"/>
          <a:ea typeface="맑은 고딕" pitchFamily="50" charset="-127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kumimoji="1" lang="ko-KR" altLang="en-US" sz="900" kern="1200" smtClean="0">
          <a:solidFill>
            <a:schemeClr val="tx1"/>
          </a:solidFill>
          <a:latin typeface="맑은 고딕" pitchFamily="50" charset="-127"/>
          <a:ea typeface="맑은 고딕" pitchFamily="50" charset="-127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kumimoji="1" lang="ko-KR" altLang="en-US" sz="1400" kern="1200">
          <a:solidFill>
            <a:schemeClr val="tx1"/>
          </a:solidFill>
          <a:latin typeface="+mn-lt"/>
          <a:ea typeface="돋움" pitchFamily="50" charset="-127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 idx="4294967295"/>
          </p:nvPr>
        </p:nvSpPr>
        <p:spPr>
          <a:xfrm>
            <a:off x="247185" y="1929437"/>
            <a:ext cx="9197858" cy="566589"/>
          </a:xfrm>
          <a:prstGeom prst="rect">
            <a:avLst/>
          </a:prstGeom>
        </p:spPr>
        <p:txBody>
          <a:bodyPr lIns="36000" tIns="36000" rIns="36000" bIns="36000" anchor="b"/>
          <a:lstStyle/>
          <a:p>
            <a:pPr eaLnBrk="0" fontAlgn="base" hangingPunct="0">
              <a:spcAft>
                <a:spcPct val="0"/>
              </a:spcAft>
            </a:pPr>
            <a:r>
              <a:rPr kumimoji="0" altLang="en-US" sz="3200" spc="-120" smtClean="0">
                <a:solidFill>
                  <a:srgbClr val="002040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구 보 공 영 </a:t>
            </a:r>
            <a:r>
              <a:rPr kumimoji="0" lang="ko-KR" altLang="en-US" sz="3200" spc="-120" dirty="0" smtClean="0">
                <a:solidFill>
                  <a:srgbClr val="002040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㈜</a:t>
            </a:r>
            <a:endParaRPr kumimoji="0" lang="ko-KR" altLang="en-US" sz="3200" spc="-120" dirty="0">
              <a:solidFill>
                <a:srgbClr val="002040"/>
              </a:solidFill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  <p:sp>
        <p:nvSpPr>
          <p:cNvPr id="4" name="제목 4"/>
          <p:cNvSpPr txBox="1">
            <a:spLocks/>
          </p:cNvSpPr>
          <p:nvPr/>
        </p:nvSpPr>
        <p:spPr>
          <a:xfrm>
            <a:off x="1964668" y="3032956"/>
            <a:ext cx="3744416" cy="2988332"/>
          </a:xfrm>
          <a:prstGeom prst="rect">
            <a:avLst/>
          </a:prstGeom>
        </p:spPr>
        <p:txBody>
          <a:bodyPr lIns="36000" tIns="36000" rIns="36000" bIns="36000" anchor="b"/>
          <a:lstStyle>
            <a:lvl1pPr algn="ctr" defTabSz="914400" rtl="0" eaLnBrk="1" latinLnBrk="1" hangingPunct="1">
              <a:spcBef>
                <a:spcPct val="0"/>
              </a:spcBef>
              <a:buNone/>
              <a:defRPr kumimoji="1" lang="ko-KR" altLang="en-US" sz="1600" b="1" kern="1200" baseline="0">
                <a:solidFill>
                  <a:schemeClr val="tx1"/>
                </a:solidFill>
                <a:latin typeface="Arial" pitchFamily="34" charset="0"/>
                <a:ea typeface="HY헤드라인M" pitchFamily="18" charset="-127"/>
                <a:cs typeface="Arial" pitchFamily="34" charset="0"/>
              </a:defRPr>
            </a:lvl1pPr>
          </a:lstStyle>
          <a:p>
            <a:pPr marL="285750" indent="-285750" algn="l" eaLnBrk="0" fontAlgn="base" hangingPunct="0">
              <a:lnSpc>
                <a:spcPct val="150000"/>
              </a:lnSpc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kumimoji="0" lang="ko-KR" altLang="en-US" dirty="0" smtClean="0">
                <a:solidFill>
                  <a:schemeClr val="accent3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회사 개요</a:t>
            </a:r>
            <a:endParaRPr kumimoji="0" lang="en-US" altLang="ko-KR" dirty="0" smtClean="0">
              <a:solidFill>
                <a:schemeClr val="accent3">
                  <a:lumMod val="50000"/>
                </a:schemeClr>
              </a:solidFill>
              <a:latin typeface="맑은 고딕" pitchFamily="50" charset="-127"/>
              <a:ea typeface="맑은 고딕" pitchFamily="50" charset="-127"/>
              <a:cs typeface="+mj-cs"/>
            </a:endParaRPr>
          </a:p>
          <a:p>
            <a:pPr marL="285750" indent="-285750" algn="l" eaLnBrk="0" fontAlgn="base" hangingPunct="0">
              <a:lnSpc>
                <a:spcPct val="150000"/>
              </a:lnSpc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kumimoji="0" lang="ko-KR" altLang="en-US" dirty="0" smtClean="0">
                <a:solidFill>
                  <a:schemeClr val="accent3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본사 위치</a:t>
            </a:r>
            <a:endParaRPr kumimoji="0" lang="en-US" altLang="ko-KR" dirty="0" smtClean="0">
              <a:solidFill>
                <a:schemeClr val="accent3">
                  <a:lumMod val="50000"/>
                </a:schemeClr>
              </a:solidFill>
              <a:latin typeface="맑은 고딕" pitchFamily="50" charset="-127"/>
              <a:ea typeface="맑은 고딕" pitchFamily="50" charset="-127"/>
              <a:cs typeface="+mj-cs"/>
            </a:endParaRPr>
          </a:p>
          <a:p>
            <a:pPr marL="285750" indent="-285750" algn="l" eaLnBrk="0" fontAlgn="base" hangingPunct="0">
              <a:lnSpc>
                <a:spcPct val="150000"/>
              </a:lnSpc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kumimoji="0" lang="ko-KR" altLang="en-US" dirty="0" smtClean="0">
                <a:solidFill>
                  <a:schemeClr val="accent3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대표 적인</a:t>
            </a:r>
            <a:r>
              <a:rPr kumimoji="0" lang="en-US" altLang="ko-KR" dirty="0" smtClean="0">
                <a:solidFill>
                  <a:schemeClr val="accent3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r>
              <a:rPr kumimoji="0" dirty="0" smtClean="0">
                <a:solidFill>
                  <a:schemeClr val="accent3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준공현장</a:t>
            </a:r>
            <a:endParaRPr kumimoji="0" lang="en-US" altLang="ko-KR" dirty="0" smtClean="0">
              <a:solidFill>
                <a:schemeClr val="accent3">
                  <a:lumMod val="50000"/>
                </a:schemeClr>
              </a:solidFill>
              <a:latin typeface="맑은 고딕" pitchFamily="50" charset="-127"/>
              <a:ea typeface="맑은 고딕" pitchFamily="50" charset="-127"/>
              <a:cs typeface="+mj-cs"/>
            </a:endParaRPr>
          </a:p>
          <a:p>
            <a:pPr marL="285750" indent="-285750" algn="l" eaLnBrk="0" fontAlgn="base" hangingPunct="0">
              <a:lnSpc>
                <a:spcPct val="150000"/>
              </a:lnSpc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kumimoji="0" altLang="en-US" dirty="0" smtClean="0">
                <a:solidFill>
                  <a:schemeClr val="accent3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회사 목표 및 </a:t>
            </a:r>
            <a:r>
              <a:rPr kumimoji="0" altLang="en-US" dirty="0" err="1" smtClean="0">
                <a:solidFill>
                  <a:schemeClr val="accent3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향후전망</a:t>
            </a:r>
            <a:endParaRPr kumimoji="0" lang="en-US" altLang="en-US" dirty="0" smtClean="0">
              <a:solidFill>
                <a:schemeClr val="accent3">
                  <a:lumMod val="50000"/>
                </a:schemeClr>
              </a:solidFill>
              <a:latin typeface="맑은 고딕" pitchFamily="50" charset="-127"/>
              <a:ea typeface="맑은 고딕" pitchFamily="50" charset="-127"/>
              <a:cs typeface="+mj-cs"/>
            </a:endParaRPr>
          </a:p>
          <a:p>
            <a:pPr marL="285750" indent="-285750" algn="l" eaLnBrk="0" fontAlgn="base" hangingPunct="0">
              <a:lnSpc>
                <a:spcPct val="150000"/>
              </a:lnSpc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kumimoji="0" dirty="0" smtClean="0">
                <a:solidFill>
                  <a:schemeClr val="accent3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인재상</a:t>
            </a:r>
            <a:endParaRPr kumimoji="0" lang="en-US" altLang="ko-KR" dirty="0" smtClean="0">
              <a:solidFill>
                <a:schemeClr val="accent3">
                  <a:lumMod val="50000"/>
                </a:schemeClr>
              </a:solidFill>
              <a:latin typeface="맑은 고딕" pitchFamily="50" charset="-127"/>
              <a:ea typeface="맑은 고딕" pitchFamily="50" charset="-127"/>
              <a:cs typeface="+mj-cs"/>
            </a:endParaRPr>
          </a:p>
          <a:p>
            <a:pPr marL="285750" indent="-285750" algn="l" eaLnBrk="0" fontAlgn="base" hangingPunct="0">
              <a:lnSpc>
                <a:spcPct val="150000"/>
              </a:lnSpc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kumimoji="0" lang="ko-KR" altLang="en-US" dirty="0" smtClean="0">
                <a:solidFill>
                  <a:schemeClr val="accent3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신입사원 배치</a:t>
            </a:r>
            <a:r>
              <a:rPr kumimoji="0" altLang="en-US" dirty="0" smtClean="0">
                <a:solidFill>
                  <a:schemeClr val="accent3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계획</a:t>
            </a:r>
            <a:r>
              <a:rPr kumimoji="0" lang="ko-KR" altLang="en-US" dirty="0" smtClean="0">
                <a:solidFill>
                  <a:schemeClr val="accent3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 및 업무</a:t>
            </a:r>
            <a:r>
              <a:rPr kumimoji="0" altLang="en-US" dirty="0" smtClean="0">
                <a:solidFill>
                  <a:schemeClr val="accent3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내용</a:t>
            </a:r>
            <a:endParaRPr kumimoji="0" lang="en-US" altLang="ko-KR" dirty="0" smtClean="0">
              <a:solidFill>
                <a:schemeClr val="accent3">
                  <a:lumMod val="50000"/>
                </a:schemeClr>
              </a:solidFill>
              <a:latin typeface="맑은 고딕" pitchFamily="50" charset="-127"/>
              <a:ea typeface="맑은 고딕" pitchFamily="50" charset="-127"/>
              <a:cs typeface="+mj-cs"/>
            </a:endParaRPr>
          </a:p>
          <a:p>
            <a:pPr marL="285750" indent="-285750" algn="l" eaLnBrk="0" fontAlgn="base" hangingPunct="0">
              <a:lnSpc>
                <a:spcPct val="150000"/>
              </a:lnSpc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kumimoji="0" lang="ko-KR" altLang="en-US" dirty="0" smtClean="0">
                <a:solidFill>
                  <a:schemeClr val="accent3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급  여</a:t>
            </a:r>
            <a:endParaRPr kumimoji="0" lang="ko-KR" altLang="en-US" dirty="0">
              <a:solidFill>
                <a:schemeClr val="accent3">
                  <a:lumMod val="50000"/>
                </a:schemeClr>
              </a:solidFill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584496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텍스트 개체 틀 3"/>
          <p:cNvSpPr txBox="1">
            <a:spLocks/>
          </p:cNvSpPr>
          <p:nvPr/>
        </p:nvSpPr>
        <p:spPr>
          <a:xfrm>
            <a:off x="273000" y="872716"/>
            <a:ext cx="7366647" cy="318924"/>
          </a:xfrm>
          <a:prstGeom prst="rect">
            <a:avLst/>
          </a:prstGeom>
        </p:spPr>
        <p:txBody>
          <a:bodyPr wrap="square" lIns="72000" tIns="36000" rIns="72000" bIns="36000">
            <a:sp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70000"/>
              <a:buFontTx/>
              <a:buNone/>
              <a:defRPr kumimoji="1" lang="ko-KR" altLang="en-US" sz="1600" b="1" kern="1200" baseline="0">
                <a:solidFill>
                  <a:schemeClr val="tx1"/>
                </a:solidFill>
                <a:latin typeface="Arial" pitchFamily="34" charset="0"/>
                <a:ea typeface="HY헤드라인M" pitchFamily="18" charset="-127"/>
                <a:cs typeface="Arial" pitchFamily="34" charset="0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kumimoji="1" lang="ko-KR" altLang="en-US" sz="1100" kern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kumimoji="1" lang="ko-KR" altLang="en-US" sz="1000" kern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kumimoji="1" lang="ko-KR" altLang="en-US" sz="900" kern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4pPr>
            <a:lvl5pPr marL="1828800" indent="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kumimoji="1" lang="ko-KR" altLang="en-US" sz="1400" kern="1200">
                <a:solidFill>
                  <a:schemeClr val="tx1"/>
                </a:solidFill>
                <a:latin typeface="+mn-lt"/>
                <a:ea typeface="돋움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ko-KR" i="0" dirty="0" smtClean="0">
                <a:latin typeface="맑은 고딕"/>
                <a:ea typeface="맑은 고딕"/>
              </a:rPr>
              <a:t>■</a:t>
            </a:r>
            <a:r>
              <a:rPr lang="ko-KR" altLang="en-US" i="0" dirty="0" smtClean="0">
                <a:latin typeface="맑은 고딕"/>
                <a:ea typeface="맑은 고딕"/>
              </a:rPr>
              <a:t> 개 요 </a:t>
            </a:r>
            <a:endParaRPr lang="en-US" altLang="ko-KR" i="0" dirty="0" smtClean="0">
              <a:latin typeface="맑은 고딕"/>
              <a:ea typeface="맑은 고딕"/>
            </a:endParaRPr>
          </a:p>
        </p:txBody>
      </p:sp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5" name="Rectangle 6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6" name="Rectangle 8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7" name="제목 5"/>
          <p:cNvSpPr>
            <a:spLocks noGrp="1"/>
          </p:cNvSpPr>
          <p:nvPr>
            <p:ph type="title"/>
          </p:nvPr>
        </p:nvSpPr>
        <p:spPr>
          <a:xfrm>
            <a:off x="273000" y="57089"/>
            <a:ext cx="1283538" cy="318924"/>
          </a:xfrm>
        </p:spPr>
        <p:txBody>
          <a:bodyPr/>
          <a:lstStyle/>
          <a:p>
            <a:r>
              <a:rPr lang="en-US" altLang="ko-KR" dirty="0" smtClean="0"/>
              <a:t>1. </a:t>
            </a:r>
            <a:r>
              <a:rPr lang="ko-KR" altLang="en-US" dirty="0" smtClean="0"/>
              <a:t>회사 개요</a:t>
            </a:r>
            <a:endParaRPr lang="ko-KR" altLang="en-US" dirty="0"/>
          </a:p>
        </p:txBody>
      </p:sp>
      <p:sp>
        <p:nvSpPr>
          <p:cNvPr id="39" name="텍스트 개체 틀 3"/>
          <p:cNvSpPr txBox="1">
            <a:spLocks/>
          </p:cNvSpPr>
          <p:nvPr/>
        </p:nvSpPr>
        <p:spPr>
          <a:xfrm>
            <a:off x="7639647" y="69545"/>
            <a:ext cx="1980220" cy="288147"/>
          </a:xfrm>
          <a:prstGeom prst="rect">
            <a:avLst/>
          </a:prstGeom>
        </p:spPr>
        <p:txBody>
          <a:bodyPr lIns="72000" tIns="36000" rIns="72000" bIns="36000">
            <a:sp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70000"/>
              <a:buFontTx/>
              <a:buNone/>
              <a:defRPr kumimoji="1" lang="ko-KR" altLang="en-US" sz="1600" b="1" kern="1200" baseline="0">
                <a:solidFill>
                  <a:schemeClr val="tx1"/>
                </a:solidFill>
                <a:latin typeface="Arial" pitchFamily="34" charset="0"/>
                <a:ea typeface="HY헤드라인M" pitchFamily="18" charset="-127"/>
                <a:cs typeface="Arial" pitchFamily="34" charset="0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kumimoji="1" lang="ko-KR" altLang="en-US" sz="1100" kern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kumimoji="1" lang="ko-KR" altLang="en-US" sz="1000" kern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kumimoji="1" lang="ko-KR" altLang="en-US" sz="900" kern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4pPr>
            <a:lvl5pPr marL="1828800" indent="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kumimoji="1" lang="ko-KR" altLang="en-US" sz="1400" kern="1200">
                <a:solidFill>
                  <a:schemeClr val="tx1"/>
                </a:solidFill>
                <a:latin typeface="+mn-lt"/>
                <a:ea typeface="돋움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400" b="0" dirty="0" smtClean="0">
                <a:solidFill>
                  <a:schemeClr val="bg1"/>
                </a:solidFill>
              </a:rPr>
              <a:t>   </a:t>
            </a:r>
            <a:r>
              <a:rPr altLang="en-US" sz="1400" b="0" smtClean="0">
                <a:solidFill>
                  <a:schemeClr val="bg1"/>
                </a:solidFill>
              </a:rPr>
              <a:t>구보공영</a:t>
            </a:r>
            <a:r>
              <a:rPr lang="ko-KR" altLang="en-US" sz="1400" b="0" dirty="0" smtClean="0">
                <a:solidFill>
                  <a:schemeClr val="bg1"/>
                </a:solidFill>
              </a:rPr>
              <a:t>㈜</a:t>
            </a:r>
            <a:endParaRPr lang="ko-KR" altLang="en-US" sz="1400" b="0" dirty="0">
              <a:solidFill>
                <a:schemeClr val="bg1"/>
              </a:solidFill>
            </a:endParaRPr>
          </a:p>
        </p:txBody>
      </p:sp>
      <p:sp>
        <p:nvSpPr>
          <p:cNvPr id="11" name="텍스트 개체 틀 3"/>
          <p:cNvSpPr txBox="1">
            <a:spLocks/>
          </p:cNvSpPr>
          <p:nvPr/>
        </p:nvSpPr>
        <p:spPr>
          <a:xfrm>
            <a:off x="288484" y="4545124"/>
            <a:ext cx="2765535" cy="318924"/>
          </a:xfrm>
          <a:prstGeom prst="rect">
            <a:avLst/>
          </a:prstGeom>
        </p:spPr>
        <p:txBody>
          <a:bodyPr wrap="square" lIns="72000" tIns="36000" rIns="72000" bIns="36000">
            <a:sp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70000"/>
              <a:buFontTx/>
              <a:buNone/>
              <a:defRPr kumimoji="1" lang="ko-KR" altLang="en-US" sz="1600" b="1" kern="1200" baseline="0">
                <a:solidFill>
                  <a:schemeClr val="tx1"/>
                </a:solidFill>
                <a:latin typeface="Arial" pitchFamily="34" charset="0"/>
                <a:ea typeface="HY헤드라인M" pitchFamily="18" charset="-127"/>
                <a:cs typeface="Arial" pitchFamily="34" charset="0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kumimoji="1" lang="ko-KR" altLang="en-US" sz="1100" kern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kumimoji="1" lang="ko-KR" altLang="en-US" sz="1000" kern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kumimoji="1" lang="ko-KR" altLang="en-US" sz="900" kern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4pPr>
            <a:lvl5pPr marL="1828800" indent="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kumimoji="1" lang="ko-KR" altLang="en-US" sz="1400" kern="1200">
                <a:solidFill>
                  <a:schemeClr val="tx1"/>
                </a:solidFill>
                <a:latin typeface="+mn-lt"/>
                <a:ea typeface="돋움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ko-KR" i="0" dirty="0" smtClean="0">
                <a:latin typeface="맑은 고딕"/>
                <a:ea typeface="맑은 고딕"/>
              </a:rPr>
              <a:t>■</a:t>
            </a:r>
            <a:r>
              <a:rPr lang="ko-KR" altLang="en-US" i="0" dirty="0" smtClean="0">
                <a:latin typeface="맑은 고딕"/>
                <a:ea typeface="맑은 고딕"/>
              </a:rPr>
              <a:t> </a:t>
            </a:r>
            <a:r>
              <a:rPr lang="ko-KR" altLang="en-US" i="0" smtClean="0">
                <a:latin typeface="맑은 고딕"/>
                <a:ea typeface="맑은 고딕"/>
              </a:rPr>
              <a:t>회사 </a:t>
            </a:r>
            <a:r>
              <a:rPr altLang="en-US" smtClean="0">
                <a:latin typeface="맑은 고딕"/>
                <a:ea typeface="맑은 고딕"/>
              </a:rPr>
              <a:t>규모</a:t>
            </a:r>
            <a:endParaRPr lang="en-US" altLang="ko-KR" i="0" dirty="0" smtClean="0">
              <a:latin typeface="맑은 고딕"/>
              <a:ea typeface="맑은 고딕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38996" y="1294777"/>
            <a:ext cx="8980871" cy="2334861"/>
          </a:xfrm>
          <a:prstGeom prst="rect">
            <a:avLst/>
          </a:prstGeom>
        </p:spPr>
        <p:txBody>
          <a:bodyPr wrap="square" lIns="36000" tIns="36000" rIns="36000" bIns="36000" rtlCol="0">
            <a:spAutoFit/>
          </a:bodyPr>
          <a:lstStyle/>
          <a:p>
            <a:pPr latinLnBrk="0">
              <a:lnSpc>
                <a:spcPct val="150000"/>
              </a:lnSpc>
            </a:pPr>
            <a:r>
              <a:rPr lang="ko-KR" altLang="en-US" sz="1400" b="0" dirty="0" smtClean="0">
                <a:latin typeface="맑은 고딕" pitchFamily="50" charset="-127"/>
                <a:ea typeface="맑은 고딕" pitchFamily="50" charset="-127"/>
              </a:rPr>
              <a:t>기   업   명 </a:t>
            </a:r>
            <a:r>
              <a:rPr lang="en-US" altLang="ko-KR" sz="1400" b="0" dirty="0" smtClean="0">
                <a:latin typeface="맑은 고딕" pitchFamily="50" charset="-127"/>
                <a:ea typeface="맑은 고딕" pitchFamily="50" charset="-127"/>
              </a:rPr>
              <a:t>: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구보공영㈜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 latinLnBrk="0">
              <a:lnSpc>
                <a:spcPct val="150000"/>
              </a:lnSpc>
            </a:pP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대 표 자 명 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: 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유대동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이상영</a:t>
            </a:r>
            <a:endParaRPr lang="en-US" altLang="ko-KR" sz="1400" dirty="0" smtClean="0">
              <a:latin typeface="맑은 고딕" pitchFamily="50" charset="-127"/>
              <a:ea typeface="맑은 고딕" pitchFamily="50" charset="-127"/>
            </a:endParaRPr>
          </a:p>
          <a:p>
            <a:pPr latinLnBrk="0">
              <a:lnSpc>
                <a:spcPct val="150000"/>
              </a:lnSpc>
            </a:pPr>
            <a:r>
              <a:rPr lang="ko-KR" altLang="en-US" sz="1400" b="0" dirty="0" smtClean="0">
                <a:latin typeface="맑은 고딕" pitchFamily="50" charset="-127"/>
                <a:ea typeface="맑은 고딕" pitchFamily="50" charset="-127"/>
              </a:rPr>
              <a:t>설   </a:t>
            </a:r>
            <a:r>
              <a:rPr lang="ko-KR" altLang="en-US" sz="1400" b="0" dirty="0" err="1" smtClean="0">
                <a:latin typeface="맑은 고딕" pitchFamily="50" charset="-127"/>
                <a:ea typeface="맑은 고딕" pitchFamily="50" charset="-127"/>
              </a:rPr>
              <a:t>립</a:t>
            </a:r>
            <a:r>
              <a:rPr lang="ko-KR" altLang="en-US" sz="1400" b="0" dirty="0" smtClean="0">
                <a:latin typeface="맑은 고딕" pitchFamily="50" charset="-127"/>
                <a:ea typeface="맑은 고딕" pitchFamily="50" charset="-127"/>
              </a:rPr>
              <a:t>   일 </a:t>
            </a:r>
            <a:r>
              <a:rPr lang="en-US" altLang="ko-KR" sz="1400" b="0" dirty="0" smtClean="0">
                <a:latin typeface="맑은 고딕" pitchFamily="50" charset="-127"/>
                <a:ea typeface="맑은 고딕" pitchFamily="50" charset="-127"/>
              </a:rPr>
              <a:t>:  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1980. 08. 12</a:t>
            </a:r>
            <a:endParaRPr lang="en-US" altLang="ko-KR" sz="1400" b="0" dirty="0" smtClean="0">
              <a:latin typeface="맑은 고딕" pitchFamily="50" charset="-127"/>
              <a:ea typeface="맑은 고딕" pitchFamily="50" charset="-127"/>
            </a:endParaRPr>
          </a:p>
          <a:p>
            <a:pPr latinLnBrk="0">
              <a:lnSpc>
                <a:spcPct val="150000"/>
              </a:lnSpc>
            </a:pP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업         종 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:  </a:t>
            </a:r>
            <a:r>
              <a:rPr lang="ko-KR" altLang="en-US" sz="1400" dirty="0" err="1" smtClean="0">
                <a:latin typeface="맑은 고딕" pitchFamily="50" charset="-127"/>
                <a:ea typeface="맑은 고딕" pitchFamily="50" charset="-127"/>
              </a:rPr>
              <a:t>기계설비공사업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,  </a:t>
            </a:r>
            <a:r>
              <a:rPr lang="ko-KR" altLang="en-US" sz="1400" dirty="0" err="1" smtClean="0">
                <a:latin typeface="맑은 고딕" pitchFamily="50" charset="-127"/>
                <a:ea typeface="맑은 고딕" pitchFamily="50" charset="-127"/>
              </a:rPr>
              <a:t>상하수도설비공사업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,  </a:t>
            </a:r>
            <a:r>
              <a:rPr lang="ko-KR" altLang="en-US" sz="1400" dirty="0" err="1" smtClean="0">
                <a:latin typeface="맑은 고딕" pitchFamily="50" charset="-127"/>
                <a:ea typeface="맑은 고딕" pitchFamily="50" charset="-127"/>
              </a:rPr>
              <a:t>전문소방시설공사업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습식</a:t>
            </a:r>
            <a:r>
              <a:rPr lang="en-US" altLang="ko-KR" sz="1400" dirty="0" smtClean="0">
                <a:latin typeface="굴림체"/>
                <a:ea typeface="굴림체"/>
              </a:rPr>
              <a:t>•</a:t>
            </a:r>
            <a:r>
              <a:rPr lang="ko-KR" altLang="en-US" sz="1400" dirty="0" err="1" smtClean="0">
                <a:latin typeface="+mj-ea"/>
                <a:ea typeface="+mj-ea"/>
              </a:rPr>
              <a:t>방수공사업</a:t>
            </a:r>
            <a:endParaRPr lang="en-US" altLang="ko-KR" sz="1400" dirty="0" smtClean="0">
              <a:latin typeface="+mj-ea"/>
              <a:ea typeface="+mj-ea"/>
            </a:endParaRPr>
          </a:p>
          <a:p>
            <a:pPr latinLnBrk="0">
              <a:lnSpc>
                <a:spcPct val="150000"/>
              </a:lnSpc>
            </a:pP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공 사 종 류 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: 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건축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( 30 )%,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주택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( 60 )%, 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플랜트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(   )%, </a:t>
            </a:r>
            <a:r>
              <a:rPr lang="ko-KR" altLang="en-US" sz="1400" dirty="0" err="1" smtClean="0">
                <a:latin typeface="맑은 고딕" pitchFamily="50" charset="-127"/>
                <a:ea typeface="맑은 고딕" pitchFamily="50" charset="-127"/>
              </a:rPr>
              <a:t>크린룸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(     )%, 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해외공사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_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종류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(     ) %,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기타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( 10 )%                                     </a:t>
            </a:r>
            <a:endParaRPr lang="en-US" altLang="ko-KR" sz="1400" b="0" dirty="0" smtClean="0">
              <a:latin typeface="맑은 고딕" pitchFamily="50" charset="-127"/>
              <a:ea typeface="맑은 고딕" pitchFamily="50" charset="-127"/>
            </a:endParaRPr>
          </a:p>
          <a:p>
            <a:pPr latinLnBrk="0">
              <a:lnSpc>
                <a:spcPct val="150000"/>
              </a:lnSpc>
            </a:pP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직   원   수 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:  50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명</a:t>
            </a:r>
            <a:r>
              <a:rPr lang="ko-KR" altLang="en-US" sz="1400" b="0" dirty="0" smtClean="0">
                <a:latin typeface="맑은 고딕" pitchFamily="50" charset="-127"/>
                <a:ea typeface="맑은 고딕" pitchFamily="50" charset="-127"/>
              </a:rPr>
              <a:t>   </a:t>
            </a:r>
            <a:endParaRPr lang="en-US" altLang="ko-KR" sz="1400" b="0" dirty="0" smtClean="0">
              <a:latin typeface="맑은 고딕" pitchFamily="50" charset="-127"/>
              <a:ea typeface="맑은 고딕" pitchFamily="50" charset="-127"/>
            </a:endParaRPr>
          </a:p>
          <a:p>
            <a:pPr latinLnBrk="0">
              <a:lnSpc>
                <a:spcPct val="150000"/>
              </a:lnSpc>
            </a:pP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주         소 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: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  서울시 서초구 </a:t>
            </a:r>
            <a:r>
              <a:rPr lang="ko-KR" altLang="en-US" sz="1400" dirty="0" err="1" smtClean="0">
                <a:latin typeface="맑은 고딕" pitchFamily="50" charset="-127"/>
                <a:ea typeface="맑은 고딕" pitchFamily="50" charset="-127"/>
              </a:rPr>
              <a:t>논현로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133 (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양재동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구보빌딩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  </a:t>
            </a:r>
            <a:endParaRPr lang="en-US" altLang="ko-KR" sz="1400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4832759"/>
              </p:ext>
            </p:extLst>
          </p:nvPr>
        </p:nvGraphicFramePr>
        <p:xfrm>
          <a:off x="688577" y="4941168"/>
          <a:ext cx="8528846" cy="140929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1927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431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431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498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4522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dirty="0" smtClean="0">
                          <a:latin typeface="+mn-ea"/>
                          <a:ea typeface="+mn-ea"/>
                        </a:rPr>
                        <a:t>구 분</a:t>
                      </a:r>
                      <a:endParaRPr lang="ko-KR" altLang="en-US" sz="1400" b="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latin typeface="+mn-ea"/>
                          <a:ea typeface="+mn-ea"/>
                        </a:rPr>
                        <a:t>2018.12.31 </a:t>
                      </a:r>
                      <a:endParaRPr lang="ko-KR" altLang="en-US" sz="1400" b="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latin typeface="+mn-ea"/>
                          <a:ea typeface="+mn-ea"/>
                        </a:rPr>
                        <a:t>2019.12.31 </a:t>
                      </a:r>
                      <a:endParaRPr lang="ko-KR" altLang="en-US" sz="1400" b="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latin typeface="+mn-ea"/>
                          <a:ea typeface="+mn-ea"/>
                        </a:rPr>
                        <a:t>2020.12.31 </a:t>
                      </a:r>
                      <a:endParaRPr lang="ko-KR" altLang="en-US" sz="1400" b="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469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+mj-ea"/>
                          <a:ea typeface="+mj-ea"/>
                        </a:rPr>
                        <a:t>매 출 액 </a:t>
                      </a:r>
                      <a:r>
                        <a:rPr lang="en-US" altLang="ko-KR" sz="1400" dirty="0" smtClean="0"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400" dirty="0" smtClean="0">
                          <a:latin typeface="+mj-ea"/>
                          <a:ea typeface="+mj-ea"/>
                        </a:rPr>
                        <a:t>억</a:t>
                      </a:r>
                      <a:r>
                        <a:rPr lang="en-US" altLang="ko-KR" sz="1400" dirty="0" smtClean="0">
                          <a:latin typeface="+mj-ea"/>
                          <a:ea typeface="+mj-ea"/>
                        </a:rPr>
                        <a:t>)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j-ea"/>
                          <a:ea typeface="+mj-ea"/>
                        </a:rPr>
                        <a:t>497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j-ea"/>
                          <a:ea typeface="+mj-ea"/>
                        </a:rPr>
                        <a:t>634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j-ea"/>
                          <a:ea typeface="+mj-ea"/>
                        </a:rPr>
                        <a:t>754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469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+mj-ea"/>
                          <a:ea typeface="+mj-ea"/>
                        </a:rPr>
                        <a:t>영업이익 </a:t>
                      </a:r>
                      <a:r>
                        <a:rPr lang="en-US" altLang="ko-KR" sz="1400" dirty="0" smtClean="0">
                          <a:latin typeface="+mj-ea"/>
                          <a:ea typeface="+mj-ea"/>
                        </a:rPr>
                        <a:t>(%)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j-ea"/>
                          <a:ea typeface="+mj-ea"/>
                        </a:rPr>
                        <a:t>1.2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j-ea"/>
                          <a:ea typeface="+mj-ea"/>
                        </a:rPr>
                        <a:t>2.5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j-ea"/>
                          <a:ea typeface="+mj-ea"/>
                        </a:rPr>
                        <a:t>4.9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69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+mj-ea"/>
                          <a:ea typeface="+mj-ea"/>
                        </a:rPr>
                        <a:t>순 이 </a:t>
                      </a:r>
                      <a:r>
                        <a:rPr lang="ko-KR" altLang="en-US" sz="1400" dirty="0" err="1" smtClean="0">
                          <a:latin typeface="+mj-ea"/>
                          <a:ea typeface="+mj-ea"/>
                        </a:rPr>
                        <a:t>익</a:t>
                      </a:r>
                      <a:r>
                        <a:rPr lang="ko-KR" altLang="en-US" sz="1400" dirty="0" smtClean="0">
                          <a:latin typeface="+mj-ea"/>
                          <a:ea typeface="+mj-ea"/>
                        </a:rPr>
                        <a:t> </a:t>
                      </a:r>
                      <a:r>
                        <a:rPr lang="en-US" altLang="ko-KR" sz="1400" dirty="0" smtClean="0">
                          <a:latin typeface="+mj-ea"/>
                          <a:ea typeface="+mj-ea"/>
                        </a:rPr>
                        <a:t>(%)</a:t>
                      </a:r>
                      <a:r>
                        <a:rPr lang="ko-KR" altLang="en-US" sz="1400" dirty="0" smtClean="0">
                          <a:latin typeface="+mj-ea"/>
                          <a:ea typeface="+mj-ea"/>
                        </a:rPr>
                        <a:t>  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j-ea"/>
                          <a:ea typeface="+mj-ea"/>
                        </a:rPr>
                        <a:t>1.0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j-ea"/>
                          <a:ea typeface="+mj-ea"/>
                        </a:rPr>
                        <a:t>1.8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j-ea"/>
                          <a:ea typeface="+mj-ea"/>
                        </a:rPr>
                        <a:t>3.8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88943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텍스트 개체 틀 3"/>
          <p:cNvSpPr txBox="1">
            <a:spLocks/>
          </p:cNvSpPr>
          <p:nvPr/>
        </p:nvSpPr>
        <p:spPr>
          <a:xfrm>
            <a:off x="277921" y="571480"/>
            <a:ext cx="3126907" cy="318924"/>
          </a:xfrm>
          <a:prstGeom prst="rect">
            <a:avLst/>
          </a:prstGeom>
        </p:spPr>
        <p:txBody>
          <a:bodyPr wrap="square" lIns="72000" tIns="36000" rIns="72000" bIns="36000">
            <a:sp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70000"/>
              <a:buFontTx/>
              <a:buNone/>
              <a:defRPr kumimoji="1" lang="ko-KR" altLang="en-US" sz="1600" b="1" kern="1200" baseline="0">
                <a:solidFill>
                  <a:schemeClr val="tx1"/>
                </a:solidFill>
                <a:latin typeface="Arial" pitchFamily="34" charset="0"/>
                <a:ea typeface="HY헤드라인M" pitchFamily="18" charset="-127"/>
                <a:cs typeface="Arial" pitchFamily="34" charset="0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kumimoji="1" lang="ko-KR" altLang="en-US" sz="1100" kern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kumimoji="1" lang="ko-KR" altLang="en-US" sz="1000" kern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kumimoji="1" lang="ko-KR" altLang="en-US" sz="900" kern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4pPr>
            <a:lvl5pPr marL="1828800" indent="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kumimoji="1" lang="ko-KR" altLang="en-US" sz="1400" kern="1200">
                <a:solidFill>
                  <a:schemeClr val="tx1"/>
                </a:solidFill>
                <a:latin typeface="+mn-lt"/>
                <a:ea typeface="돋움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ko-KR" i="0" dirty="0" smtClean="0">
                <a:latin typeface="맑은 고딕"/>
                <a:ea typeface="맑은 고딕"/>
              </a:rPr>
              <a:t>■</a:t>
            </a:r>
            <a:r>
              <a:rPr lang="ko-KR" altLang="en-US" i="0" dirty="0" smtClean="0">
                <a:latin typeface="맑은 고딕"/>
                <a:ea typeface="맑은 고딕"/>
              </a:rPr>
              <a:t> </a:t>
            </a:r>
            <a:r>
              <a:rPr lang="ko-KR" altLang="en-US" i="0" smtClean="0">
                <a:latin typeface="맑은 고딕"/>
                <a:ea typeface="맑은 고딕"/>
              </a:rPr>
              <a:t>본사 </a:t>
            </a:r>
            <a:r>
              <a:rPr altLang="en-US" smtClean="0">
                <a:latin typeface="맑은 고딕"/>
                <a:ea typeface="맑은 고딕"/>
              </a:rPr>
              <a:t>외부 사진</a:t>
            </a:r>
            <a:endParaRPr lang="en-US" altLang="ko-KR" i="0" dirty="0" smtClean="0">
              <a:latin typeface="맑은 고딕"/>
              <a:ea typeface="맑은 고딕"/>
            </a:endParaRPr>
          </a:p>
        </p:txBody>
      </p:sp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5" name="Rectangle 6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6" name="Rectangle 8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7" name="제목 5"/>
          <p:cNvSpPr>
            <a:spLocks noGrp="1"/>
          </p:cNvSpPr>
          <p:nvPr>
            <p:ph type="title"/>
          </p:nvPr>
        </p:nvSpPr>
        <p:spPr>
          <a:xfrm>
            <a:off x="273000" y="57089"/>
            <a:ext cx="1283538" cy="318924"/>
          </a:xfrm>
        </p:spPr>
        <p:txBody>
          <a:bodyPr/>
          <a:lstStyle/>
          <a:p>
            <a:r>
              <a:rPr lang="en-US" altLang="ko-KR" dirty="0" smtClean="0"/>
              <a:t>2. </a:t>
            </a:r>
            <a:r>
              <a:rPr lang="ko-KR" altLang="en-US" dirty="0" smtClean="0"/>
              <a:t>본사 위치</a:t>
            </a:r>
            <a:endParaRPr lang="ko-KR" altLang="en-US" dirty="0"/>
          </a:p>
        </p:txBody>
      </p:sp>
      <p:sp>
        <p:nvSpPr>
          <p:cNvPr id="39" name="텍스트 개체 틀 3"/>
          <p:cNvSpPr txBox="1">
            <a:spLocks/>
          </p:cNvSpPr>
          <p:nvPr/>
        </p:nvSpPr>
        <p:spPr>
          <a:xfrm>
            <a:off x="7639647" y="69545"/>
            <a:ext cx="1980220" cy="288147"/>
          </a:xfrm>
          <a:prstGeom prst="rect">
            <a:avLst/>
          </a:prstGeom>
        </p:spPr>
        <p:txBody>
          <a:bodyPr lIns="72000" tIns="36000" rIns="72000" bIns="36000">
            <a:sp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70000"/>
              <a:buFontTx/>
              <a:buNone/>
              <a:defRPr kumimoji="1" lang="ko-KR" altLang="en-US" sz="1600" b="1" kern="1200" baseline="0">
                <a:solidFill>
                  <a:schemeClr val="tx1"/>
                </a:solidFill>
                <a:latin typeface="Arial" pitchFamily="34" charset="0"/>
                <a:ea typeface="HY헤드라인M" pitchFamily="18" charset="-127"/>
                <a:cs typeface="Arial" pitchFamily="34" charset="0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kumimoji="1" lang="ko-KR" altLang="en-US" sz="1100" kern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kumimoji="1" lang="ko-KR" altLang="en-US" sz="1000" kern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kumimoji="1" lang="ko-KR" altLang="en-US" sz="900" kern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4pPr>
            <a:lvl5pPr marL="1828800" indent="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kumimoji="1" lang="ko-KR" altLang="en-US" sz="1400" kern="1200">
                <a:solidFill>
                  <a:schemeClr val="tx1"/>
                </a:solidFill>
                <a:latin typeface="+mn-lt"/>
                <a:ea typeface="돋움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400" b="0" dirty="0" smtClean="0">
                <a:solidFill>
                  <a:schemeClr val="bg1"/>
                </a:solidFill>
              </a:rPr>
              <a:t>   </a:t>
            </a:r>
            <a:r>
              <a:rPr altLang="en-US" sz="1400" b="0" smtClean="0">
                <a:solidFill>
                  <a:schemeClr val="bg1"/>
                </a:solidFill>
              </a:rPr>
              <a:t>구보공영</a:t>
            </a:r>
            <a:r>
              <a:rPr lang="ko-KR" altLang="en-US" sz="1400" b="0" dirty="0" smtClean="0">
                <a:solidFill>
                  <a:schemeClr val="bg1"/>
                </a:solidFill>
              </a:rPr>
              <a:t>㈜</a:t>
            </a:r>
            <a:endParaRPr lang="ko-KR" altLang="en-US" sz="1400" b="0" dirty="0">
              <a:solidFill>
                <a:schemeClr val="bg1"/>
              </a:solidFill>
            </a:endParaRPr>
          </a:p>
        </p:txBody>
      </p:sp>
      <p:sp>
        <p:nvSpPr>
          <p:cNvPr id="9" name="텍스트 개체 틀 3"/>
          <p:cNvSpPr txBox="1">
            <a:spLocks/>
          </p:cNvSpPr>
          <p:nvPr/>
        </p:nvSpPr>
        <p:spPr>
          <a:xfrm>
            <a:off x="5399365" y="571480"/>
            <a:ext cx="3982791" cy="318924"/>
          </a:xfrm>
          <a:prstGeom prst="rect">
            <a:avLst/>
          </a:prstGeom>
        </p:spPr>
        <p:txBody>
          <a:bodyPr wrap="square" lIns="72000" tIns="36000" rIns="72000" bIns="36000">
            <a:sp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70000"/>
              <a:buFontTx/>
              <a:buNone/>
              <a:defRPr kumimoji="1" lang="ko-KR" altLang="en-US" sz="1600" b="1" kern="1200" baseline="0">
                <a:solidFill>
                  <a:schemeClr val="tx1"/>
                </a:solidFill>
                <a:latin typeface="Arial" pitchFamily="34" charset="0"/>
                <a:ea typeface="HY헤드라인M" pitchFamily="18" charset="-127"/>
                <a:cs typeface="Arial" pitchFamily="34" charset="0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kumimoji="1" lang="ko-KR" altLang="en-US" sz="1100" kern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kumimoji="1" lang="ko-KR" altLang="en-US" sz="1000" kern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kumimoji="1" lang="ko-KR" altLang="en-US" sz="900" kern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4pPr>
            <a:lvl5pPr marL="1828800" indent="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kumimoji="1" lang="ko-KR" altLang="en-US" sz="1400" kern="1200">
                <a:solidFill>
                  <a:schemeClr val="tx1"/>
                </a:solidFill>
                <a:latin typeface="+mn-lt"/>
                <a:ea typeface="돋움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ko-KR" i="0" dirty="0" smtClean="0">
                <a:latin typeface="맑은 고딕"/>
                <a:ea typeface="맑은 고딕"/>
              </a:rPr>
              <a:t>■</a:t>
            </a:r>
            <a:r>
              <a:rPr lang="ko-KR" altLang="en-US" i="0" dirty="0" smtClean="0">
                <a:latin typeface="맑은 고딕"/>
                <a:ea typeface="맑은 고딕"/>
              </a:rPr>
              <a:t> </a:t>
            </a:r>
            <a:r>
              <a:rPr lang="ko-KR" altLang="en-US" i="0" smtClean="0">
                <a:latin typeface="맑은 고딕"/>
                <a:ea typeface="맑은 고딕"/>
              </a:rPr>
              <a:t>본사 </a:t>
            </a:r>
            <a:r>
              <a:rPr altLang="en-US" smtClean="0">
                <a:latin typeface="맑은 고딕"/>
                <a:ea typeface="맑은 고딕"/>
              </a:rPr>
              <a:t>실내 사진</a:t>
            </a:r>
            <a:endParaRPr lang="en-US" altLang="ko-KR" i="0" dirty="0" smtClean="0">
              <a:latin typeface="맑은 고딕"/>
              <a:ea typeface="맑은 고딕"/>
            </a:endParaRPr>
          </a:p>
        </p:txBody>
      </p:sp>
      <p:sp>
        <p:nvSpPr>
          <p:cNvPr id="11" name="텍스트 개체 틀 3"/>
          <p:cNvSpPr txBox="1">
            <a:spLocks/>
          </p:cNvSpPr>
          <p:nvPr/>
        </p:nvSpPr>
        <p:spPr>
          <a:xfrm>
            <a:off x="309530" y="4042213"/>
            <a:ext cx="9154352" cy="2387183"/>
          </a:xfrm>
          <a:prstGeom prst="rect">
            <a:avLst/>
          </a:prstGeom>
        </p:spPr>
        <p:txBody>
          <a:bodyPr wrap="square" lIns="72000" tIns="36000" rIns="72000" bIns="36000">
            <a:sp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70000"/>
              <a:buFontTx/>
              <a:buNone/>
              <a:defRPr kumimoji="1" lang="ko-KR" altLang="en-US" sz="1600" b="1" kern="1200" baseline="0">
                <a:solidFill>
                  <a:schemeClr val="tx1"/>
                </a:solidFill>
                <a:latin typeface="Arial" pitchFamily="34" charset="0"/>
                <a:ea typeface="HY헤드라인M" pitchFamily="18" charset="-127"/>
                <a:cs typeface="Arial" pitchFamily="34" charset="0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kumimoji="1" lang="ko-KR" altLang="en-US" sz="1100" kern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kumimoji="1" lang="ko-KR" altLang="en-US" sz="1000" kern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kumimoji="1" lang="ko-KR" altLang="en-US" sz="900" kern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4pPr>
            <a:lvl5pPr marL="1828800" indent="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kumimoji="1" lang="ko-KR" altLang="en-US" sz="1400" kern="1200">
                <a:solidFill>
                  <a:schemeClr val="tx1"/>
                </a:solidFill>
                <a:latin typeface="+mn-lt"/>
                <a:ea typeface="돋움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ko-KR" i="0" dirty="0" smtClean="0">
                <a:latin typeface="맑은 고딕"/>
                <a:ea typeface="맑은 고딕"/>
              </a:rPr>
              <a:t>■</a:t>
            </a:r>
            <a:r>
              <a:rPr lang="ko-KR" altLang="en-US" i="0" dirty="0" smtClean="0">
                <a:latin typeface="맑은 고딕"/>
                <a:ea typeface="맑은 고딕"/>
              </a:rPr>
              <a:t> 본사 </a:t>
            </a:r>
            <a:r>
              <a:rPr lang="ko-KR" altLang="en-US" dirty="0" smtClean="0">
                <a:latin typeface="맑은 고딕"/>
                <a:ea typeface="맑은 고딕"/>
              </a:rPr>
              <a:t>위치</a:t>
            </a:r>
            <a:endParaRPr lang="en-US" altLang="ko-KR" dirty="0" smtClean="0">
              <a:latin typeface="맑은 고딕"/>
              <a:ea typeface="맑은 고딕"/>
            </a:endParaRPr>
          </a:p>
          <a:p>
            <a:pPr fontAlgn="auto">
              <a:spcAft>
                <a:spcPts val="0"/>
              </a:spcAft>
            </a:pPr>
            <a:r>
              <a:rPr lang="en-US" altLang="ko-KR" sz="1200" b="0" dirty="0" smtClean="0">
                <a:latin typeface="맑은 고딕"/>
                <a:ea typeface="맑은 고딕"/>
              </a:rPr>
              <a:t>      </a:t>
            </a:r>
            <a:endParaRPr lang="en-US" altLang="ko-KR" sz="1400" b="0" dirty="0" smtClean="0">
              <a:latin typeface="맑은 고딕"/>
              <a:ea typeface="맑은 고딕"/>
            </a:endParaRPr>
          </a:p>
          <a:p>
            <a:pPr fontAlgn="auto">
              <a:spcAft>
                <a:spcPts val="0"/>
              </a:spcAft>
            </a:pPr>
            <a:r>
              <a:rPr lang="en-US" altLang="ko-KR" sz="1400" b="0" i="0" dirty="0" smtClean="0">
                <a:latin typeface="맑은 고딕"/>
                <a:ea typeface="맑은 고딕"/>
              </a:rPr>
              <a:t> </a:t>
            </a:r>
            <a:endParaRPr lang="en-US" altLang="ko-KR" sz="1400" b="0" i="0" dirty="0">
              <a:latin typeface="맑은 고딕"/>
              <a:ea typeface="맑은 고딕"/>
            </a:endParaRPr>
          </a:p>
          <a:p>
            <a:r>
              <a:rPr lang="en-US" altLang="ko-KR" sz="1400" b="0" dirty="0" smtClean="0">
                <a:latin typeface="맑은 고딕"/>
                <a:ea typeface="맑은 고딕"/>
              </a:rPr>
              <a:t>   </a:t>
            </a:r>
            <a:r>
              <a:rPr lang="ko-KR" altLang="en-US" sz="1400" b="0" dirty="0" smtClean="0">
                <a:latin typeface="맑은 고딕"/>
                <a:ea typeface="맑은 고딕"/>
              </a:rPr>
              <a:t>  </a:t>
            </a:r>
            <a:endParaRPr lang="en-US" altLang="ko-KR" sz="1400" b="0" dirty="0">
              <a:latin typeface="맑은 고딕"/>
              <a:ea typeface="맑은 고딕"/>
            </a:endParaRPr>
          </a:p>
          <a:p>
            <a:pPr fontAlgn="auto">
              <a:spcAft>
                <a:spcPts val="0"/>
              </a:spcAft>
            </a:pPr>
            <a:endParaRPr lang="en-US" altLang="ko-KR" sz="1400" b="0" dirty="0" smtClean="0">
              <a:latin typeface="맑은 고딕"/>
              <a:ea typeface="맑은 고딕"/>
            </a:endParaRPr>
          </a:p>
          <a:p>
            <a:pPr fontAlgn="auto">
              <a:spcAft>
                <a:spcPts val="0"/>
              </a:spcAft>
            </a:pPr>
            <a:endParaRPr lang="en-US" altLang="ko-KR" sz="1400" b="0" i="0" dirty="0">
              <a:latin typeface="맑은 고딕"/>
              <a:ea typeface="맑은 고딕"/>
            </a:endParaRPr>
          </a:p>
          <a:p>
            <a:pPr fontAlgn="auto">
              <a:spcAft>
                <a:spcPts val="0"/>
              </a:spcAft>
            </a:pPr>
            <a:endParaRPr lang="en-US" altLang="ko-KR" sz="1400" b="0" dirty="0" smtClean="0">
              <a:latin typeface="맑은 고딕"/>
              <a:ea typeface="맑은 고딕"/>
            </a:endParaRPr>
          </a:p>
          <a:p>
            <a:pPr fontAlgn="auto">
              <a:spcAft>
                <a:spcPts val="0"/>
              </a:spcAft>
            </a:pPr>
            <a:endParaRPr lang="en-US" altLang="ko-KR" sz="1400" b="0" i="0" dirty="0">
              <a:latin typeface="맑은 고딕"/>
              <a:ea typeface="맑은 고딕"/>
            </a:endParaRPr>
          </a:p>
          <a:p>
            <a:pPr fontAlgn="auto">
              <a:spcAft>
                <a:spcPts val="0"/>
              </a:spcAft>
            </a:pPr>
            <a:endParaRPr lang="en-US" altLang="ko-KR" sz="1400" b="0" i="0" dirty="0" smtClean="0">
              <a:latin typeface="맑은 고딕"/>
              <a:ea typeface="맑은 고딕"/>
            </a:endParaRPr>
          </a:p>
        </p:txBody>
      </p:sp>
      <p:pic>
        <p:nvPicPr>
          <p:cNvPr id="12" name="Picture 4" descr="C:\Users\Phantom\Pictures\그림3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3844" y="928670"/>
            <a:ext cx="2143140" cy="2928958"/>
          </a:xfrm>
          <a:prstGeom prst="rect">
            <a:avLst/>
          </a:prstGeom>
          <a:noFill/>
        </p:spPr>
      </p:pic>
      <p:pic>
        <p:nvPicPr>
          <p:cNvPr id="18" name="Picture 2" descr="G:\양재구보빌딩 외관(0702일)\SAM_1052.JPG"/>
          <p:cNvPicPr>
            <a:picLocks noChangeArrowheads="1"/>
          </p:cNvPicPr>
          <p:nvPr/>
        </p:nvPicPr>
        <p:blipFill>
          <a:blip r:embed="rId4" cstate="print">
            <a:lum bright="10000" contrast="10000"/>
          </a:blip>
          <a:stretch>
            <a:fillRect/>
          </a:stretch>
        </p:blipFill>
        <p:spPr bwMode="auto">
          <a:xfrm>
            <a:off x="2809860" y="928670"/>
            <a:ext cx="2071702" cy="292895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/>
          <a:srcRect l="20000" t="17681" r="16667" b="19869"/>
          <a:stretch>
            <a:fillRect/>
          </a:stretch>
        </p:blipFill>
        <p:spPr bwMode="auto">
          <a:xfrm>
            <a:off x="1023910" y="4429132"/>
            <a:ext cx="5019144" cy="222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3" name="TextBox 22"/>
          <p:cNvSpPr txBox="1"/>
          <p:nvPr/>
        </p:nvSpPr>
        <p:spPr>
          <a:xfrm>
            <a:off x="6024570" y="4572008"/>
            <a:ext cx="3214710" cy="500066"/>
          </a:xfrm>
          <a:prstGeom prst="rect">
            <a:avLst/>
          </a:prstGeom>
        </p:spPr>
        <p:txBody>
          <a:bodyPr wrap="square" lIns="36000" tIns="36000" rIns="36000" bIns="36000" rtlCol="0">
            <a:spAutoFit/>
          </a:bodyPr>
          <a:lstStyle/>
          <a:p>
            <a:pPr algn="ctr" latinLnBrk="0"/>
            <a:r>
              <a:rPr lang="ko-KR" altLang="en-US" sz="1400" b="0" dirty="0" smtClean="0">
                <a:latin typeface="맑은 고딕" pitchFamily="50" charset="-127"/>
                <a:ea typeface="맑은 고딕" pitchFamily="50" charset="-127"/>
              </a:rPr>
              <a:t>주소 </a:t>
            </a:r>
            <a:r>
              <a:rPr lang="en-US" altLang="ko-KR" sz="1400" b="0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400" b="0" dirty="0" smtClean="0">
                <a:latin typeface="맑은 고딕" pitchFamily="50" charset="-127"/>
                <a:ea typeface="맑은 고딕" pitchFamily="50" charset="-127"/>
              </a:rPr>
              <a:t>서울시 서초구 </a:t>
            </a:r>
            <a:r>
              <a:rPr lang="ko-KR" altLang="en-US" sz="1400" b="0" dirty="0" err="1" smtClean="0">
                <a:latin typeface="맑은 고딕" pitchFamily="50" charset="-127"/>
                <a:ea typeface="맑은 고딕" pitchFamily="50" charset="-127"/>
              </a:rPr>
              <a:t>논현로</a:t>
            </a:r>
            <a:r>
              <a:rPr lang="ko-KR" altLang="en-US" sz="1400" b="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0" dirty="0" smtClean="0">
                <a:latin typeface="맑은 고딕" pitchFamily="50" charset="-127"/>
                <a:ea typeface="맑은 고딕" pitchFamily="50" charset="-127"/>
              </a:rPr>
              <a:t>133 (</a:t>
            </a:r>
            <a:r>
              <a:rPr lang="ko-KR" altLang="en-US" sz="1400" b="0" dirty="0" smtClean="0">
                <a:latin typeface="맑은 고딕" pitchFamily="50" charset="-127"/>
                <a:ea typeface="맑은 고딕" pitchFamily="50" charset="-127"/>
              </a:rPr>
              <a:t>양재동</a:t>
            </a:r>
            <a:r>
              <a:rPr lang="en-US" altLang="ko-KR" sz="1400" b="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0" dirty="0" smtClean="0">
                <a:latin typeface="맑은 고딕" pitchFamily="50" charset="-127"/>
                <a:ea typeface="맑은 고딕" pitchFamily="50" charset="-127"/>
              </a:rPr>
              <a:t>구보빌딩</a:t>
            </a:r>
            <a:r>
              <a:rPr lang="en-US" altLang="ko-KR" sz="1400" b="0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400" b="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810256" y="5500702"/>
            <a:ext cx="3071834" cy="288147"/>
          </a:xfrm>
          <a:prstGeom prst="rect">
            <a:avLst/>
          </a:prstGeom>
        </p:spPr>
        <p:txBody>
          <a:bodyPr wrap="square" lIns="36000" tIns="36000" rIns="36000" bIns="36000" rtlCol="0">
            <a:spAutoFit/>
          </a:bodyPr>
          <a:lstStyle/>
          <a:p>
            <a:pPr algn="ctr" latinLnBrk="0"/>
            <a:r>
              <a:rPr lang="ko-KR" altLang="en-US" sz="1400" dirty="0" smtClean="0"/>
              <a:t>전화번호 </a:t>
            </a:r>
            <a:r>
              <a:rPr lang="en-US" altLang="ko-KR" sz="1400" dirty="0" smtClean="0"/>
              <a:t>: 02-3444-0411</a:t>
            </a:r>
            <a:endParaRPr lang="ko-KR" altLang="en-US" sz="1400" b="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38092" y="4500570"/>
            <a:ext cx="857256" cy="285751"/>
          </a:xfrm>
          <a:prstGeom prst="rect">
            <a:avLst/>
          </a:prstGeom>
        </p:spPr>
        <p:txBody>
          <a:bodyPr wrap="square" lIns="36000" tIns="36000" rIns="36000" bIns="36000" rtlCol="0">
            <a:spAutoFit/>
          </a:bodyPr>
          <a:lstStyle/>
          <a:p>
            <a:pPr algn="ctr" latinLnBrk="0"/>
            <a:r>
              <a:rPr lang="ko-KR" altLang="en-US" sz="1400" dirty="0" smtClean="0"/>
              <a:t>약도 </a:t>
            </a:r>
            <a:r>
              <a:rPr lang="en-US" altLang="ko-KR" sz="1400" dirty="0" smtClean="0"/>
              <a:t>:</a:t>
            </a:r>
            <a:endParaRPr lang="ko-KR" altLang="en-US" sz="1400" b="0" dirty="0" smtClean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9" name="그림 18" descr="20180928_093446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524504" y="928670"/>
            <a:ext cx="3714776" cy="1714512"/>
          </a:xfrm>
          <a:prstGeom prst="rect">
            <a:avLst/>
          </a:prstGeom>
        </p:spPr>
      </p:pic>
      <p:pic>
        <p:nvPicPr>
          <p:cNvPr id="22" name="그림 21" descr="20180928_093906.jpg"/>
          <p:cNvPicPr>
            <a:picLocks noChangeAspect="1"/>
          </p:cNvPicPr>
          <p:nvPr/>
        </p:nvPicPr>
        <p:blipFill>
          <a:blip r:embed="rId7" cstate="print">
            <a:lum bright="31000"/>
          </a:blip>
          <a:stretch>
            <a:fillRect/>
          </a:stretch>
        </p:blipFill>
        <p:spPr>
          <a:xfrm>
            <a:off x="5524504" y="2714620"/>
            <a:ext cx="3714776" cy="1571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0303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직사각형 29"/>
          <p:cNvSpPr/>
          <p:nvPr/>
        </p:nvSpPr>
        <p:spPr bwMode="auto">
          <a:xfrm>
            <a:off x="6596074" y="4286256"/>
            <a:ext cx="3067200" cy="242889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36000" tIns="36000" rIns="36000" bIns="36000" rtlCol="0" anchor="ctr"/>
          <a:lstStyle/>
          <a:p>
            <a:pPr algn="ctr" latinLnBrk="0">
              <a:spcBef>
                <a:spcPct val="50000"/>
              </a:spcBef>
            </a:pPr>
            <a:endParaRPr lang="ko-KR" altLang="en-US" sz="1200" b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9" name="직사각형 28"/>
          <p:cNvSpPr/>
          <p:nvPr/>
        </p:nvSpPr>
        <p:spPr bwMode="auto">
          <a:xfrm>
            <a:off x="3381364" y="4286256"/>
            <a:ext cx="3060000" cy="242889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36000" tIns="36000" rIns="36000" bIns="36000" rtlCol="0" anchor="ctr"/>
          <a:lstStyle/>
          <a:p>
            <a:pPr algn="ctr" latinLnBrk="0">
              <a:spcBef>
                <a:spcPct val="50000"/>
              </a:spcBef>
            </a:pPr>
            <a:endParaRPr lang="ko-KR" altLang="en-US" sz="1200" b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8" name="직사각형 27"/>
          <p:cNvSpPr/>
          <p:nvPr/>
        </p:nvSpPr>
        <p:spPr bwMode="auto">
          <a:xfrm>
            <a:off x="178488" y="4286256"/>
            <a:ext cx="3060000" cy="242889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36000" tIns="36000" rIns="36000" bIns="36000" rtlCol="0" anchor="ctr"/>
          <a:lstStyle/>
          <a:p>
            <a:pPr algn="ctr" latinLnBrk="0">
              <a:spcBef>
                <a:spcPct val="50000"/>
              </a:spcBef>
            </a:pPr>
            <a:endParaRPr lang="ko-KR" altLang="en-US" sz="1200" b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" name="텍스트 개체 틀 3"/>
          <p:cNvSpPr txBox="1">
            <a:spLocks/>
          </p:cNvSpPr>
          <p:nvPr/>
        </p:nvSpPr>
        <p:spPr>
          <a:xfrm>
            <a:off x="166654" y="642918"/>
            <a:ext cx="1763676" cy="318924"/>
          </a:xfrm>
          <a:prstGeom prst="rect">
            <a:avLst/>
          </a:prstGeom>
        </p:spPr>
        <p:txBody>
          <a:bodyPr wrap="square" lIns="72000" tIns="36000" rIns="72000" bIns="36000">
            <a:sp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70000"/>
              <a:buFontTx/>
              <a:buNone/>
              <a:defRPr kumimoji="1" lang="ko-KR" altLang="en-US" sz="1600" b="1" kern="1200" baseline="0">
                <a:solidFill>
                  <a:schemeClr val="tx1"/>
                </a:solidFill>
                <a:latin typeface="Arial" pitchFamily="34" charset="0"/>
                <a:ea typeface="HY헤드라인M" pitchFamily="18" charset="-127"/>
                <a:cs typeface="Arial" pitchFamily="34" charset="0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kumimoji="1" lang="ko-KR" altLang="en-US" sz="1100" kern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kumimoji="1" lang="ko-KR" altLang="en-US" sz="1000" kern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kumimoji="1" lang="ko-KR" altLang="en-US" sz="900" kern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4pPr>
            <a:lvl5pPr marL="1828800" indent="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kumimoji="1" lang="ko-KR" altLang="en-US" sz="1400" kern="1200">
                <a:solidFill>
                  <a:schemeClr val="tx1"/>
                </a:solidFill>
                <a:latin typeface="+mn-lt"/>
                <a:ea typeface="돋움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ko-KR" i="0" dirty="0" smtClean="0">
                <a:latin typeface="맑은 고딕"/>
                <a:ea typeface="맑은 고딕"/>
              </a:rPr>
              <a:t>■</a:t>
            </a:r>
            <a:r>
              <a:rPr lang="ko-KR" altLang="en-US" i="0" dirty="0" smtClean="0">
                <a:latin typeface="맑은 고딕"/>
                <a:ea typeface="맑은 고딕"/>
              </a:rPr>
              <a:t> 건축기계설비</a:t>
            </a:r>
            <a:endParaRPr lang="en-US" altLang="ko-KR" i="0" dirty="0" smtClean="0">
              <a:latin typeface="맑은 고딕"/>
              <a:ea typeface="맑은 고딕"/>
            </a:endParaRPr>
          </a:p>
        </p:txBody>
      </p:sp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5" name="Rectangle 6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6" name="Rectangle 8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7" name="제목 5"/>
          <p:cNvSpPr>
            <a:spLocks noGrp="1"/>
          </p:cNvSpPr>
          <p:nvPr>
            <p:ph type="title"/>
          </p:nvPr>
        </p:nvSpPr>
        <p:spPr>
          <a:xfrm>
            <a:off x="273000" y="57089"/>
            <a:ext cx="2104276" cy="318924"/>
          </a:xfrm>
        </p:spPr>
        <p:txBody>
          <a:bodyPr/>
          <a:lstStyle/>
          <a:p>
            <a:r>
              <a:rPr lang="en-US" altLang="ko-KR" dirty="0" smtClean="0"/>
              <a:t>3</a:t>
            </a:r>
            <a:r>
              <a:rPr lang="en-US" altLang="ko-KR" smtClean="0"/>
              <a:t>. </a:t>
            </a:r>
            <a:r>
              <a:rPr smtClean="0"/>
              <a:t>대표적인 준공현장</a:t>
            </a:r>
            <a:endParaRPr lang="ko-KR" altLang="en-US" dirty="0"/>
          </a:p>
        </p:txBody>
      </p:sp>
      <p:sp>
        <p:nvSpPr>
          <p:cNvPr id="39" name="텍스트 개체 틀 3"/>
          <p:cNvSpPr txBox="1">
            <a:spLocks/>
          </p:cNvSpPr>
          <p:nvPr/>
        </p:nvSpPr>
        <p:spPr>
          <a:xfrm>
            <a:off x="7639647" y="69545"/>
            <a:ext cx="1980220" cy="288147"/>
          </a:xfrm>
          <a:prstGeom prst="rect">
            <a:avLst/>
          </a:prstGeom>
        </p:spPr>
        <p:txBody>
          <a:bodyPr lIns="72000" tIns="36000" rIns="72000" bIns="36000">
            <a:sp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70000"/>
              <a:buFontTx/>
              <a:buNone/>
              <a:defRPr kumimoji="1" lang="ko-KR" altLang="en-US" sz="1600" b="1" kern="1200" baseline="0">
                <a:solidFill>
                  <a:schemeClr val="tx1"/>
                </a:solidFill>
                <a:latin typeface="Arial" pitchFamily="34" charset="0"/>
                <a:ea typeface="HY헤드라인M" pitchFamily="18" charset="-127"/>
                <a:cs typeface="Arial" pitchFamily="34" charset="0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kumimoji="1" lang="ko-KR" altLang="en-US" sz="1100" kern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kumimoji="1" lang="ko-KR" altLang="en-US" sz="1000" kern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kumimoji="1" lang="ko-KR" altLang="en-US" sz="900" kern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4pPr>
            <a:lvl5pPr marL="1828800" indent="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kumimoji="1" lang="ko-KR" altLang="en-US" sz="1400" kern="1200">
                <a:solidFill>
                  <a:schemeClr val="tx1"/>
                </a:solidFill>
                <a:latin typeface="+mn-lt"/>
                <a:ea typeface="돋움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altLang="en-US" sz="1400" b="0" smtClean="0">
                <a:solidFill>
                  <a:schemeClr val="bg1"/>
                </a:solidFill>
              </a:rPr>
              <a:t>   구보공영</a:t>
            </a:r>
            <a:r>
              <a:rPr lang="ko-KR" altLang="en-US" sz="1400" b="0" dirty="0" smtClean="0">
                <a:solidFill>
                  <a:schemeClr val="bg1"/>
                </a:solidFill>
              </a:rPr>
              <a:t>㈜</a:t>
            </a:r>
            <a:endParaRPr lang="ko-KR" altLang="en-US" sz="1400" b="0" dirty="0">
              <a:solidFill>
                <a:schemeClr val="bg1"/>
              </a:solidFill>
            </a:endParaRPr>
          </a:p>
        </p:txBody>
      </p:sp>
      <p:sp>
        <p:nvSpPr>
          <p:cNvPr id="11" name="텍스트 개체 틀 3"/>
          <p:cNvSpPr txBox="1">
            <a:spLocks/>
          </p:cNvSpPr>
          <p:nvPr/>
        </p:nvSpPr>
        <p:spPr>
          <a:xfrm>
            <a:off x="3309926" y="642918"/>
            <a:ext cx="1763676" cy="318924"/>
          </a:xfrm>
          <a:prstGeom prst="rect">
            <a:avLst/>
          </a:prstGeom>
        </p:spPr>
        <p:txBody>
          <a:bodyPr wrap="square" lIns="72000" tIns="36000" rIns="72000" bIns="36000">
            <a:sp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70000"/>
              <a:buFontTx/>
              <a:buNone/>
              <a:defRPr kumimoji="1" lang="ko-KR" altLang="en-US" sz="1600" b="1" kern="1200" baseline="0">
                <a:solidFill>
                  <a:schemeClr val="tx1"/>
                </a:solidFill>
                <a:latin typeface="Arial" pitchFamily="34" charset="0"/>
                <a:ea typeface="HY헤드라인M" pitchFamily="18" charset="-127"/>
                <a:cs typeface="Arial" pitchFamily="34" charset="0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kumimoji="1" lang="ko-KR" altLang="en-US" sz="1100" kern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kumimoji="1" lang="ko-KR" altLang="en-US" sz="1000" kern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kumimoji="1" lang="ko-KR" altLang="en-US" sz="900" kern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4pPr>
            <a:lvl5pPr marL="1828800" indent="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kumimoji="1" lang="ko-KR" altLang="en-US" sz="1400" kern="1200">
                <a:solidFill>
                  <a:schemeClr val="tx1"/>
                </a:solidFill>
                <a:latin typeface="+mn-lt"/>
                <a:ea typeface="돋움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ko-KR" i="0" dirty="0" smtClean="0">
                <a:latin typeface="맑은 고딕"/>
                <a:ea typeface="맑은 고딕"/>
              </a:rPr>
              <a:t>■</a:t>
            </a:r>
            <a:r>
              <a:rPr lang="ko-KR" altLang="en-US" i="0" dirty="0" smtClean="0">
                <a:latin typeface="맑은 고딕"/>
                <a:ea typeface="맑은 고딕"/>
              </a:rPr>
              <a:t> 플랜트</a:t>
            </a:r>
            <a:endParaRPr lang="en-US" altLang="ko-KR" i="0" dirty="0" smtClean="0">
              <a:latin typeface="맑은 고딕"/>
              <a:ea typeface="맑은 고딕"/>
            </a:endParaRPr>
          </a:p>
        </p:txBody>
      </p:sp>
      <p:sp>
        <p:nvSpPr>
          <p:cNvPr id="12" name="텍스트 개체 틀 3"/>
          <p:cNvSpPr txBox="1">
            <a:spLocks/>
          </p:cNvSpPr>
          <p:nvPr/>
        </p:nvSpPr>
        <p:spPr>
          <a:xfrm>
            <a:off x="6524636" y="642918"/>
            <a:ext cx="1763676" cy="318924"/>
          </a:xfrm>
          <a:prstGeom prst="rect">
            <a:avLst/>
          </a:prstGeom>
        </p:spPr>
        <p:txBody>
          <a:bodyPr wrap="square" lIns="72000" tIns="36000" rIns="72000" bIns="36000">
            <a:sp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70000"/>
              <a:buFontTx/>
              <a:buNone/>
              <a:defRPr kumimoji="1" lang="ko-KR" altLang="en-US" sz="1600" b="1" kern="1200" baseline="0">
                <a:solidFill>
                  <a:schemeClr val="tx1"/>
                </a:solidFill>
                <a:latin typeface="Arial" pitchFamily="34" charset="0"/>
                <a:ea typeface="HY헤드라인M" pitchFamily="18" charset="-127"/>
                <a:cs typeface="Arial" pitchFamily="34" charset="0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kumimoji="1" lang="ko-KR" altLang="en-US" sz="1100" kern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kumimoji="1" lang="ko-KR" altLang="en-US" sz="1000" kern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kumimoji="1" lang="ko-KR" altLang="en-US" sz="900" kern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4pPr>
            <a:lvl5pPr marL="1828800" indent="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kumimoji="1" lang="ko-KR" altLang="en-US" sz="1400" kern="1200">
                <a:solidFill>
                  <a:schemeClr val="tx1"/>
                </a:solidFill>
                <a:latin typeface="+mn-lt"/>
                <a:ea typeface="돋움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ko-KR" i="0" dirty="0" smtClean="0">
                <a:latin typeface="맑은 고딕"/>
                <a:ea typeface="맑은 고딕"/>
              </a:rPr>
              <a:t>■</a:t>
            </a:r>
            <a:r>
              <a:rPr lang="ko-KR" altLang="en-US" i="0" dirty="0" smtClean="0">
                <a:latin typeface="맑은 고딕"/>
                <a:ea typeface="맑은 고딕"/>
              </a:rPr>
              <a:t> 기 타</a:t>
            </a:r>
            <a:endParaRPr lang="en-US" altLang="ko-KR" i="0" dirty="0" smtClean="0">
              <a:latin typeface="맑은 고딕"/>
              <a:ea typeface="맑은 고딕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681192" y="1268759"/>
            <a:ext cx="1391975" cy="288147"/>
          </a:xfrm>
          <a:prstGeom prst="rect">
            <a:avLst/>
          </a:prstGeom>
        </p:spPr>
        <p:txBody>
          <a:bodyPr wrap="none" lIns="36000" tIns="36000" rIns="36000" bIns="36000" rtlCol="0">
            <a:spAutoFit/>
          </a:bodyPr>
          <a:lstStyle/>
          <a:p>
            <a:pPr algn="ctr" latinLnBrk="0"/>
            <a:r>
              <a:rPr lang="ko-KR" altLang="en-US" sz="1400" b="0" dirty="0" smtClean="0">
                <a:latin typeface="맑은 고딕" pitchFamily="50" charset="-127"/>
                <a:ea typeface="맑은 고딕" pitchFamily="50" charset="-127"/>
              </a:rPr>
              <a:t>시공건축물 사진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238092" y="4286256"/>
            <a:ext cx="3000396" cy="2319472"/>
          </a:xfrm>
          <a:prstGeom prst="rect">
            <a:avLst/>
          </a:prstGeom>
          <a:ln w="3175">
            <a:noFill/>
          </a:ln>
        </p:spPr>
        <p:txBody>
          <a:bodyPr wrap="square" lIns="36000" tIns="36000" rIns="36000" bIns="36000" rtlCol="0">
            <a:spAutoFit/>
          </a:bodyPr>
          <a:lstStyle/>
          <a:p>
            <a:pPr latinLnBrk="0"/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프로젝트 개요</a:t>
            </a:r>
            <a:endParaRPr lang="en-US" altLang="ko-KR" sz="1400" dirty="0" smtClean="0">
              <a:latin typeface="맑은 고딕" pitchFamily="50" charset="-127"/>
              <a:ea typeface="맑은 고딕" pitchFamily="50" charset="-127"/>
            </a:endParaRPr>
          </a:p>
          <a:p>
            <a:pPr latinLnBrk="0"/>
            <a:endParaRPr lang="en-US" altLang="ko-KR" sz="1400" dirty="0" smtClean="0">
              <a:latin typeface="맑은 고딕" pitchFamily="50" charset="-127"/>
              <a:ea typeface="맑은 고딕" pitchFamily="50" charset="-127"/>
            </a:endParaRPr>
          </a:p>
          <a:p>
            <a:pPr latinLnBrk="0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서남권 야구장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고척돔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건립공사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 latinLnBrk="0"/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 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pPr latinLnBrk="0"/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-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건  설  사 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현대산업개발㈜</a:t>
            </a:r>
            <a:endParaRPr lang="en-US" altLang="ko-KR" sz="1400" dirty="0" smtClean="0">
              <a:latin typeface="맑은 고딕" pitchFamily="50" charset="-127"/>
              <a:ea typeface="맑은 고딕" pitchFamily="50" charset="-127"/>
            </a:endParaRPr>
          </a:p>
          <a:p>
            <a:pPr latinLnBrk="0"/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-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공사 기간 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: 2011.09~2016.01</a:t>
            </a:r>
          </a:p>
          <a:p>
            <a:pPr latinLnBrk="0"/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-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 연  면  적 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: 62,443㎡</a:t>
            </a:r>
          </a:p>
          <a:p>
            <a:pPr latinLnBrk="0"/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-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dirty="0" err="1" smtClean="0">
                <a:latin typeface="맑은 고딕" pitchFamily="50" charset="-127"/>
                <a:ea typeface="맑은 고딕" pitchFamily="50" charset="-127"/>
              </a:rPr>
              <a:t>규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       모 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: B2~4F,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기계실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주차장</a:t>
            </a:r>
            <a:endParaRPr lang="en-US" altLang="ko-KR" sz="1400" dirty="0" smtClean="0">
              <a:latin typeface="맑은 고딕" pitchFamily="50" charset="-127"/>
              <a:ea typeface="맑은 고딕" pitchFamily="50" charset="-127"/>
            </a:endParaRPr>
          </a:p>
          <a:p>
            <a:pPr latinLnBrk="0"/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z="1400" dirty="0" smtClean="0">
              <a:latin typeface="맑은 고딕" pitchFamily="50" charset="-127"/>
              <a:ea typeface="맑은 고딕" pitchFamily="50" charset="-127"/>
            </a:endParaRPr>
          </a:p>
          <a:p>
            <a:pPr latinLnBrk="0"/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pPr latinLnBrk="0"/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 * 우리나라 최초의 돔 야구장</a:t>
            </a:r>
            <a:endParaRPr lang="ko-KR" altLang="en-US" sz="1400" b="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3452802" y="4286256"/>
            <a:ext cx="2998800" cy="2319472"/>
          </a:xfrm>
          <a:prstGeom prst="rect">
            <a:avLst/>
          </a:prstGeom>
        </p:spPr>
        <p:txBody>
          <a:bodyPr wrap="square" lIns="36000" tIns="36000" rIns="36000" bIns="36000" rtlCol="0">
            <a:spAutoFit/>
          </a:bodyPr>
          <a:lstStyle/>
          <a:p>
            <a:pPr latinLnBrk="0"/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프로젝트 개요</a:t>
            </a:r>
            <a:endParaRPr lang="en-US" altLang="ko-KR" sz="1400" dirty="0" smtClean="0">
              <a:latin typeface="맑은 고딕" pitchFamily="50" charset="-127"/>
              <a:ea typeface="맑은 고딕" pitchFamily="50" charset="-127"/>
            </a:endParaRPr>
          </a:p>
          <a:p>
            <a:pPr latinLnBrk="0"/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z="1400" dirty="0" smtClean="0">
              <a:latin typeface="맑은 고딕" pitchFamily="50" charset="-127"/>
              <a:ea typeface="맑은 고딕" pitchFamily="50" charset="-127"/>
            </a:endParaRPr>
          </a:p>
          <a:p>
            <a:pPr latinLnBrk="0"/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군산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도레이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KPR-1 Project</a:t>
            </a:r>
          </a:p>
          <a:p>
            <a:pPr latinLnBrk="0"/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pPr latinLnBrk="0"/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-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건  설  사 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삼성엔지니어링㈜</a:t>
            </a:r>
            <a:endParaRPr lang="en-US" altLang="ko-KR" sz="1400" dirty="0" smtClean="0">
              <a:latin typeface="맑은 고딕" pitchFamily="50" charset="-127"/>
              <a:ea typeface="맑은 고딕" pitchFamily="50" charset="-127"/>
            </a:endParaRPr>
          </a:p>
          <a:p>
            <a:pPr latinLnBrk="0"/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-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공사 기간 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: 2014.10~2016.09</a:t>
            </a:r>
          </a:p>
          <a:p>
            <a:pPr latinLnBrk="0"/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-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외부 공장 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대지 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2,000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평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/</a:t>
            </a:r>
            <a:endParaRPr lang="ko-KR" altLang="en-US" sz="1400" dirty="0" smtClean="0">
              <a:latin typeface="맑은 고딕" pitchFamily="50" charset="-127"/>
              <a:ea typeface="맑은 고딕" pitchFamily="50" charset="-127"/>
            </a:endParaRPr>
          </a:p>
          <a:p>
            <a:pPr latinLnBrk="0"/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                 건평 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300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평</a:t>
            </a:r>
          </a:p>
          <a:p>
            <a:pPr latinLnBrk="0"/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                 전기용량 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95KW</a:t>
            </a:r>
          </a:p>
          <a:p>
            <a:pPr latinLnBrk="0"/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pPr latinLnBrk="0"/>
            <a:r>
              <a:rPr lang="en-US" altLang="ko-KR" sz="1400" b="0" dirty="0" smtClean="0">
                <a:latin typeface="맑은 고딕" pitchFamily="50" charset="-127"/>
                <a:ea typeface="맑은 고딕" pitchFamily="50" charset="-127"/>
              </a:rPr>
              <a:t> * </a:t>
            </a:r>
            <a:r>
              <a:rPr lang="ko-KR" altLang="en-US" sz="1400" b="0" dirty="0" smtClean="0">
                <a:latin typeface="맑은 고딕" pitchFamily="50" charset="-127"/>
                <a:ea typeface="맑은 고딕" pitchFamily="50" charset="-127"/>
              </a:rPr>
              <a:t>최첨단 유틸리티 배관공사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669108" y="4286256"/>
            <a:ext cx="2998800" cy="2381027"/>
          </a:xfrm>
          <a:prstGeom prst="rect">
            <a:avLst/>
          </a:prstGeom>
        </p:spPr>
        <p:txBody>
          <a:bodyPr wrap="square" lIns="36000" tIns="36000" rIns="36000" bIns="36000" rtlCol="0">
            <a:spAutoFit/>
          </a:bodyPr>
          <a:lstStyle/>
          <a:p>
            <a:pPr latinLnBrk="0"/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 프로젝트 개요</a:t>
            </a:r>
            <a:endParaRPr lang="en-US" altLang="ko-KR" sz="1400" dirty="0" smtClean="0">
              <a:latin typeface="맑은 고딕" pitchFamily="50" charset="-127"/>
              <a:ea typeface="맑은 고딕" pitchFamily="50" charset="-127"/>
            </a:endParaRPr>
          </a:p>
          <a:p>
            <a:pPr latinLnBrk="0"/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  </a:t>
            </a:r>
            <a:endParaRPr lang="en-US" altLang="ko-KR" sz="1400" dirty="0" smtClean="0">
              <a:latin typeface="맑은 고딕" pitchFamily="50" charset="-127"/>
              <a:ea typeface="맑은 고딕" pitchFamily="50" charset="-127"/>
            </a:endParaRPr>
          </a:p>
          <a:p>
            <a:pPr latinLnBrk="0"/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안양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박달하수처리장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지하화사업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 latinLnBrk="0"/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pPr latinLnBrk="0"/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-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건  설  사 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㈜</a:t>
            </a:r>
            <a:r>
              <a:rPr lang="ko-KR" altLang="en-US" sz="1400" dirty="0" err="1" smtClean="0">
                <a:latin typeface="맑은 고딕" pitchFamily="50" charset="-127"/>
                <a:ea typeface="맑은 고딕" pitchFamily="50" charset="-127"/>
              </a:rPr>
              <a:t>포스코건설</a:t>
            </a:r>
            <a:endParaRPr lang="en-US" altLang="ko-KR" sz="1400" dirty="0" smtClean="0">
              <a:latin typeface="맑은 고딕" pitchFamily="50" charset="-127"/>
              <a:ea typeface="맑은 고딕" pitchFamily="50" charset="-127"/>
            </a:endParaRPr>
          </a:p>
          <a:p>
            <a:pPr latinLnBrk="0"/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-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공사 기간 </a:t>
            </a:r>
            <a:r>
              <a:rPr lang="en-US" altLang="ko-KR" sz="1400" smtClean="0">
                <a:latin typeface="맑은 고딕" pitchFamily="50" charset="-127"/>
                <a:ea typeface="맑은 고딕" pitchFamily="50" charset="-127"/>
              </a:rPr>
              <a:t>: 2014.08~2018.04</a:t>
            </a:r>
            <a:endParaRPr lang="en-US" altLang="ko-KR" sz="1400" dirty="0" smtClean="0">
              <a:latin typeface="맑은 고딕" pitchFamily="50" charset="-127"/>
              <a:ea typeface="맑은 고딕" pitchFamily="50" charset="-127"/>
            </a:endParaRPr>
          </a:p>
          <a:p>
            <a:pPr latinLnBrk="0"/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-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기존시설 철거 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: 300,000Ton/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日</a:t>
            </a:r>
          </a:p>
          <a:p>
            <a:pPr latinLnBrk="0"/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-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 하수처리 용량 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: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dirty="0" err="1" smtClean="0">
                <a:latin typeface="맑은 고딕" pitchFamily="50" charset="-127"/>
                <a:ea typeface="맑은 고딕" pitchFamily="50" charset="-127"/>
              </a:rPr>
              <a:t>250,000Ton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日</a:t>
            </a:r>
          </a:p>
          <a:p>
            <a:pPr latinLnBrk="0"/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  </a:t>
            </a:r>
            <a:endParaRPr lang="en-US" altLang="ko-KR" sz="1400" dirty="0" smtClean="0">
              <a:latin typeface="맑은 고딕" pitchFamily="50" charset="-127"/>
              <a:ea typeface="맑은 고딕" pitchFamily="50" charset="-127"/>
            </a:endParaRPr>
          </a:p>
          <a:p>
            <a:pPr latinLnBrk="0"/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  *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국내 하수처리시설공사 </a:t>
            </a:r>
            <a:endParaRPr lang="en-US" altLang="ko-KR" sz="1400" dirty="0" smtClean="0">
              <a:latin typeface="맑은 고딕" pitchFamily="50" charset="-127"/>
              <a:ea typeface="맑은 고딕" pitchFamily="50" charset="-127"/>
            </a:endParaRPr>
          </a:p>
          <a:p>
            <a:pPr latinLnBrk="0"/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최대 실적 보유</a:t>
            </a:r>
            <a:endParaRPr lang="ko-KR" altLang="en-US" sz="1200" b="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6" name="모서리가 둥근 직사각형 25"/>
          <p:cNvSpPr>
            <a:spLocks/>
          </p:cNvSpPr>
          <p:nvPr/>
        </p:nvSpPr>
        <p:spPr>
          <a:xfrm>
            <a:off x="171288" y="1071546"/>
            <a:ext cx="3067200" cy="3071834"/>
          </a:xfrm>
          <a:prstGeom prst="roundRect">
            <a:avLst>
              <a:gd name="adj" fmla="val 2780"/>
            </a:avLst>
          </a:prstGeom>
          <a:blipFill>
            <a:blip r:embed="rId3" cstate="print"/>
            <a:stretch>
              <a:fillRect/>
            </a:stretch>
          </a:blip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-윤고딕330" pitchFamily="18" charset="-127"/>
              <a:ea typeface="-윤고딕330" pitchFamily="18" charset="-127"/>
            </a:endParaRPr>
          </a:p>
        </p:txBody>
      </p:sp>
      <p:pic>
        <p:nvPicPr>
          <p:cNvPr id="32" name="그림 31" descr="170725-현장전경(광명역방면).JPG"/>
          <p:cNvPicPr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96074" y="1071546"/>
            <a:ext cx="3067200" cy="1512000"/>
          </a:xfrm>
          <a:prstGeom prst="rect">
            <a:avLst/>
          </a:prstGeom>
        </p:spPr>
      </p:pic>
      <p:pic>
        <p:nvPicPr>
          <p:cNvPr id="37" name="그림 36" descr="군산도레이2.jpg"/>
          <p:cNvPicPr>
            <a:picLocks/>
          </p:cNvPicPr>
          <p:nvPr/>
        </p:nvPicPr>
        <p:blipFill>
          <a:blip r:embed="rId5"/>
          <a:stretch>
            <a:fillRect/>
          </a:stretch>
        </p:blipFill>
        <p:spPr>
          <a:xfrm>
            <a:off x="3381364" y="1071546"/>
            <a:ext cx="3067200" cy="3071834"/>
          </a:xfrm>
          <a:prstGeom prst="rect">
            <a:avLst/>
          </a:prstGeom>
        </p:spPr>
      </p:pic>
      <p:pic>
        <p:nvPicPr>
          <p:cNvPr id="38" name="그림 37" descr="20170928_120808.jpg"/>
          <p:cNvPicPr>
            <a:picLocks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596074" y="2631380"/>
            <a:ext cx="3067200" cy="15120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43068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5" name="Rectangle 6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6" name="Rectangle 8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2" name="텍스트 개체 틀 3"/>
          <p:cNvSpPr txBox="1">
            <a:spLocks/>
          </p:cNvSpPr>
          <p:nvPr/>
        </p:nvSpPr>
        <p:spPr>
          <a:xfrm>
            <a:off x="273000" y="642918"/>
            <a:ext cx="7366647" cy="318924"/>
          </a:xfrm>
          <a:prstGeom prst="rect">
            <a:avLst/>
          </a:prstGeom>
        </p:spPr>
        <p:txBody>
          <a:bodyPr wrap="square" lIns="72000" tIns="36000" rIns="72000" bIns="36000">
            <a:sp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70000"/>
              <a:buFontTx/>
              <a:buNone/>
              <a:defRPr kumimoji="1" lang="ko-KR" altLang="en-US" sz="1600" b="1" kern="1200" baseline="0">
                <a:solidFill>
                  <a:schemeClr val="tx1"/>
                </a:solidFill>
                <a:latin typeface="Arial" pitchFamily="34" charset="0"/>
                <a:ea typeface="HY헤드라인M" pitchFamily="18" charset="-127"/>
                <a:cs typeface="Arial" pitchFamily="34" charset="0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kumimoji="1" lang="ko-KR" altLang="en-US" sz="1100" kern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kumimoji="1" lang="ko-KR" altLang="en-US" sz="1000" kern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kumimoji="1" lang="ko-KR" altLang="en-US" sz="900" kern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4pPr>
            <a:lvl5pPr marL="1828800" indent="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kumimoji="1" lang="ko-KR" altLang="en-US" sz="1400" kern="1200">
                <a:solidFill>
                  <a:schemeClr val="tx1"/>
                </a:solidFill>
                <a:latin typeface="+mn-lt"/>
                <a:ea typeface="돋움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ko-KR" i="0" smtClean="0">
                <a:latin typeface="맑은 고딕"/>
                <a:ea typeface="맑은 고딕"/>
              </a:rPr>
              <a:t>■</a:t>
            </a:r>
            <a:r>
              <a:rPr lang="ko-KR" altLang="en-US" i="0" smtClean="0">
                <a:latin typeface="맑은 고딕"/>
                <a:ea typeface="맑은 고딕"/>
              </a:rPr>
              <a:t> </a:t>
            </a:r>
            <a:r>
              <a:rPr altLang="en-US" smtClean="0">
                <a:latin typeface="맑은 고딕"/>
                <a:ea typeface="맑은 고딕"/>
              </a:rPr>
              <a:t>회사의 목표</a:t>
            </a:r>
            <a:endParaRPr lang="en-US" altLang="ko-KR" i="0" dirty="0" smtClean="0">
              <a:latin typeface="맑은 고딕"/>
              <a:ea typeface="맑은 고딕"/>
            </a:endParaRPr>
          </a:p>
        </p:txBody>
      </p:sp>
      <p:sp>
        <p:nvSpPr>
          <p:cNvPr id="8" name="제목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0" name="제목 5"/>
          <p:cNvSpPr txBox="1">
            <a:spLocks/>
          </p:cNvSpPr>
          <p:nvPr/>
        </p:nvSpPr>
        <p:spPr>
          <a:xfrm>
            <a:off x="273000" y="57089"/>
            <a:ext cx="2525866" cy="318924"/>
          </a:xfrm>
          <a:prstGeom prst="rect">
            <a:avLst/>
          </a:prstGeom>
          <a:solidFill>
            <a:schemeClr val="accent3"/>
          </a:solidFill>
        </p:spPr>
        <p:txBody>
          <a:bodyPr wrap="none" lIns="72000" tIns="36000" rIns="72000" bIns="3600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kumimoji="1" lang="ko-KR" altLang="en-US" sz="1600" b="1" kern="1200" baseline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defRPr>
            </a:lvl1pPr>
          </a:lstStyle>
          <a:p>
            <a:r>
              <a:rPr lang="en-US" altLang="ko-KR" dirty="0" smtClean="0"/>
              <a:t>4</a:t>
            </a:r>
            <a:r>
              <a:rPr lang="en-US" altLang="ko-KR" smtClean="0"/>
              <a:t>. </a:t>
            </a:r>
            <a:r>
              <a:rPr smtClean="0"/>
              <a:t>회사 목표</a:t>
            </a:r>
            <a:r>
              <a:rPr lang="ko-KR" altLang="en-US" smtClean="0"/>
              <a:t> </a:t>
            </a:r>
            <a:r>
              <a:rPr lang="ko-KR" altLang="en-US" dirty="0" smtClean="0"/>
              <a:t>및 향후 전망</a:t>
            </a:r>
            <a:endParaRPr lang="ko-KR" altLang="en-US" dirty="0"/>
          </a:p>
        </p:txBody>
      </p:sp>
      <p:sp>
        <p:nvSpPr>
          <p:cNvPr id="17" name="텍스트 개체 틀 3"/>
          <p:cNvSpPr txBox="1">
            <a:spLocks/>
          </p:cNvSpPr>
          <p:nvPr/>
        </p:nvSpPr>
        <p:spPr>
          <a:xfrm>
            <a:off x="7639647" y="69545"/>
            <a:ext cx="1980220" cy="288147"/>
          </a:xfrm>
          <a:prstGeom prst="rect">
            <a:avLst/>
          </a:prstGeom>
        </p:spPr>
        <p:txBody>
          <a:bodyPr lIns="72000" tIns="36000" rIns="72000" bIns="36000">
            <a:sp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70000"/>
              <a:buFontTx/>
              <a:buNone/>
              <a:defRPr kumimoji="1" lang="ko-KR" altLang="en-US" sz="1600" b="1" kern="1200" baseline="0">
                <a:solidFill>
                  <a:schemeClr val="tx1"/>
                </a:solidFill>
                <a:latin typeface="Arial" pitchFamily="34" charset="0"/>
                <a:ea typeface="HY헤드라인M" pitchFamily="18" charset="-127"/>
                <a:cs typeface="Arial" pitchFamily="34" charset="0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kumimoji="1" lang="ko-KR" altLang="en-US" sz="1100" kern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kumimoji="1" lang="ko-KR" altLang="en-US" sz="1000" kern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kumimoji="1" lang="ko-KR" altLang="en-US" sz="900" kern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4pPr>
            <a:lvl5pPr marL="1828800" indent="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kumimoji="1" lang="ko-KR" altLang="en-US" sz="1400" kern="1200">
                <a:solidFill>
                  <a:schemeClr val="tx1"/>
                </a:solidFill>
                <a:latin typeface="+mn-lt"/>
                <a:ea typeface="돋움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400" b="0" dirty="0" smtClean="0">
                <a:solidFill>
                  <a:schemeClr val="bg1"/>
                </a:solidFill>
              </a:rPr>
              <a:t>   </a:t>
            </a:r>
            <a:r>
              <a:rPr altLang="en-US" sz="1400" b="0" smtClean="0">
                <a:solidFill>
                  <a:schemeClr val="bg1"/>
                </a:solidFill>
              </a:rPr>
              <a:t>구보공영</a:t>
            </a:r>
            <a:r>
              <a:rPr lang="ko-KR" altLang="en-US" sz="1400" b="0" dirty="0" smtClean="0">
                <a:solidFill>
                  <a:schemeClr val="bg1"/>
                </a:solidFill>
              </a:rPr>
              <a:t>㈜</a:t>
            </a:r>
            <a:endParaRPr lang="en-US" altLang="ko-KR" sz="1400" b="0" dirty="0" smtClean="0">
              <a:solidFill>
                <a:schemeClr val="bg1"/>
              </a:solidFill>
            </a:endParaRPr>
          </a:p>
        </p:txBody>
      </p:sp>
      <p:sp>
        <p:nvSpPr>
          <p:cNvPr id="18" name="텍스트 개체 틀 3"/>
          <p:cNvSpPr txBox="1">
            <a:spLocks/>
          </p:cNvSpPr>
          <p:nvPr/>
        </p:nvSpPr>
        <p:spPr>
          <a:xfrm>
            <a:off x="238092" y="3214686"/>
            <a:ext cx="7366647" cy="318924"/>
          </a:xfrm>
          <a:prstGeom prst="rect">
            <a:avLst/>
          </a:prstGeom>
        </p:spPr>
        <p:txBody>
          <a:bodyPr wrap="square" lIns="72000" tIns="36000" rIns="72000" bIns="36000">
            <a:sp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70000"/>
              <a:buFontTx/>
              <a:buNone/>
              <a:defRPr kumimoji="1" lang="ko-KR" altLang="en-US" sz="1600" b="1" kern="1200" baseline="0">
                <a:solidFill>
                  <a:schemeClr val="tx1"/>
                </a:solidFill>
                <a:latin typeface="Arial" pitchFamily="34" charset="0"/>
                <a:ea typeface="HY헤드라인M" pitchFamily="18" charset="-127"/>
                <a:cs typeface="Arial" pitchFamily="34" charset="0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kumimoji="1" lang="ko-KR" altLang="en-US" sz="1100" kern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kumimoji="1" lang="ko-KR" altLang="en-US" sz="1000" kern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kumimoji="1" lang="ko-KR" altLang="en-US" sz="900" kern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4pPr>
            <a:lvl5pPr marL="1828800" indent="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kumimoji="1" lang="ko-KR" altLang="en-US" sz="1400" kern="1200">
                <a:solidFill>
                  <a:schemeClr val="tx1"/>
                </a:solidFill>
                <a:latin typeface="+mn-lt"/>
                <a:ea typeface="돋움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ko-KR" i="0" dirty="0" smtClean="0">
                <a:latin typeface="맑은 고딕"/>
                <a:ea typeface="맑은 고딕"/>
              </a:rPr>
              <a:t>■</a:t>
            </a:r>
            <a:r>
              <a:rPr lang="ko-KR" altLang="en-US" i="0" dirty="0" smtClean="0">
                <a:latin typeface="맑은 고딕"/>
                <a:ea typeface="맑은 고딕"/>
              </a:rPr>
              <a:t> 향후 전망</a:t>
            </a:r>
            <a:endParaRPr lang="en-US" altLang="ko-KR" i="0" dirty="0" smtClean="0">
              <a:latin typeface="맑은 고딕"/>
              <a:ea typeface="맑은 고딕"/>
            </a:endParaRPr>
          </a:p>
        </p:txBody>
      </p:sp>
      <p:sp>
        <p:nvSpPr>
          <p:cNvPr id="60" name="타원 59"/>
          <p:cNvSpPr/>
          <p:nvPr/>
        </p:nvSpPr>
        <p:spPr>
          <a:xfrm>
            <a:off x="3954374" y="1071547"/>
            <a:ext cx="1944000" cy="1944000"/>
          </a:xfrm>
          <a:prstGeom prst="ellipse">
            <a:avLst/>
          </a:prstGeom>
          <a:noFill/>
          <a:ln>
            <a:solidFill>
              <a:srgbClr val="87A5B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43056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2100">
              <a:solidFill>
                <a:prstClr val="white"/>
              </a:solidFill>
            </a:endParaRPr>
          </a:p>
        </p:txBody>
      </p:sp>
      <p:sp>
        <p:nvSpPr>
          <p:cNvPr id="61" name="타원 60"/>
          <p:cNvSpPr/>
          <p:nvPr/>
        </p:nvSpPr>
        <p:spPr>
          <a:xfrm>
            <a:off x="3881430" y="1000108"/>
            <a:ext cx="2088000" cy="2088000"/>
          </a:xfrm>
          <a:prstGeom prst="ellipse">
            <a:avLst/>
          </a:prstGeom>
          <a:noFill/>
          <a:ln>
            <a:solidFill>
              <a:srgbClr val="5069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43056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2100">
              <a:solidFill>
                <a:prstClr val="white"/>
              </a:solidFill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4097250" y="1460623"/>
            <a:ext cx="1636987" cy="129266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defTabSz="1043056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13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/>
              </a:rPr>
              <a:t>풍부한 시공경험과</a:t>
            </a:r>
            <a:endParaRPr kumimoji="0" lang="en-US" altLang="ko-KR" sz="1300" b="1" dirty="0" smtClean="0">
              <a:solidFill>
                <a:prstClr val="black">
                  <a:lumMod val="75000"/>
                  <a:lumOff val="25000"/>
                </a:prstClr>
              </a:solidFill>
              <a:latin typeface="맑은 고딕"/>
              <a:ea typeface="맑은 고딕"/>
            </a:endParaRPr>
          </a:p>
          <a:p>
            <a:pPr algn="ctr" defTabSz="1043056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13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/>
              </a:rPr>
              <a:t>신뢰를 바탕으로</a:t>
            </a:r>
            <a:endParaRPr kumimoji="0" lang="en-US" altLang="ko-KR" sz="1300" b="1" dirty="0" smtClean="0">
              <a:solidFill>
                <a:prstClr val="black">
                  <a:lumMod val="75000"/>
                  <a:lumOff val="25000"/>
                </a:prstClr>
              </a:solidFill>
              <a:latin typeface="맑은 고딕"/>
              <a:ea typeface="맑은 고딕"/>
            </a:endParaRPr>
          </a:p>
          <a:p>
            <a:pPr algn="ctr" defTabSz="1043056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3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/>
              </a:rPr>
              <a:t>전문건설의 미래를</a:t>
            </a:r>
            <a:endParaRPr lang="en-US" altLang="ko-KR" sz="1300" b="1" dirty="0" smtClean="0">
              <a:solidFill>
                <a:prstClr val="black">
                  <a:lumMod val="75000"/>
                  <a:lumOff val="25000"/>
                </a:prstClr>
              </a:solidFill>
              <a:latin typeface="맑은 고딕"/>
              <a:ea typeface="맑은 고딕"/>
            </a:endParaRPr>
          </a:p>
          <a:p>
            <a:pPr algn="ctr" defTabSz="1043056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13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/>
              </a:rPr>
              <a:t>선도하는 기업</a:t>
            </a:r>
            <a:endParaRPr kumimoji="0" lang="ko-KR" altLang="en-US" sz="1300" b="1" dirty="0">
              <a:solidFill>
                <a:prstClr val="black">
                  <a:lumMod val="75000"/>
                  <a:lumOff val="2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75" name="오른쪽 화살표 74"/>
          <p:cNvSpPr/>
          <p:nvPr/>
        </p:nvSpPr>
        <p:spPr>
          <a:xfrm>
            <a:off x="3221996" y="1834638"/>
            <a:ext cx="445120" cy="560271"/>
          </a:xfrm>
          <a:prstGeom prst="rightArrow">
            <a:avLst/>
          </a:prstGeom>
          <a:gradFill flip="none" rotWithShape="1">
            <a:gsLst>
              <a:gs pos="53000">
                <a:srgbClr val="87A5B9"/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43056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2100">
              <a:solidFill>
                <a:prstClr val="white"/>
              </a:solidFill>
            </a:endParaRPr>
          </a:p>
        </p:txBody>
      </p:sp>
      <p:sp>
        <p:nvSpPr>
          <p:cNvPr id="76" name="오른쪽 화살표 75"/>
          <p:cNvSpPr/>
          <p:nvPr/>
        </p:nvSpPr>
        <p:spPr>
          <a:xfrm rot="10800000">
            <a:off x="6222392" y="1813457"/>
            <a:ext cx="445120" cy="560271"/>
          </a:xfrm>
          <a:prstGeom prst="rightArrow">
            <a:avLst/>
          </a:prstGeom>
          <a:gradFill flip="none" rotWithShape="1">
            <a:gsLst>
              <a:gs pos="53000">
                <a:srgbClr val="87A5B9"/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43056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2100">
              <a:solidFill>
                <a:prstClr val="white"/>
              </a:solidFill>
            </a:endParaRPr>
          </a:p>
        </p:txBody>
      </p:sp>
      <p:sp>
        <p:nvSpPr>
          <p:cNvPr id="78" name="직사각형 2"/>
          <p:cNvSpPr/>
          <p:nvPr/>
        </p:nvSpPr>
        <p:spPr>
          <a:xfrm>
            <a:off x="523844" y="1159282"/>
            <a:ext cx="2592000" cy="468000"/>
          </a:xfrm>
          <a:custGeom>
            <a:avLst/>
            <a:gdLst/>
            <a:ahLst/>
            <a:cxnLst/>
            <a:rect l="l" t="t" r="r" b="b"/>
            <a:pathLst>
              <a:path w="2687570" h="576064">
                <a:moveTo>
                  <a:pt x="0" y="0"/>
                </a:moveTo>
                <a:lnTo>
                  <a:pt x="2687570" y="0"/>
                </a:lnTo>
                <a:lnTo>
                  <a:pt x="2687570" y="576064"/>
                </a:lnTo>
                <a:lnTo>
                  <a:pt x="0" y="576064"/>
                </a:lnTo>
                <a:close/>
              </a:path>
            </a:pathLst>
          </a:custGeom>
          <a:solidFill>
            <a:srgbClr val="5069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0" name="TextBox 79"/>
          <p:cNvSpPr txBox="1"/>
          <p:nvPr/>
        </p:nvSpPr>
        <p:spPr>
          <a:xfrm>
            <a:off x="1299790" y="1230720"/>
            <a:ext cx="115288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경 영 이 </a:t>
            </a:r>
            <a:r>
              <a:rPr lang="ko-KR" altLang="en-US" sz="14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념</a:t>
            </a:r>
            <a:r>
              <a:rPr lang="ko-KR" altLang="en-US" sz="14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lang="ko-KR" altLang="en-US" sz="14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1" name="직사각형 2"/>
          <p:cNvSpPr/>
          <p:nvPr/>
        </p:nvSpPr>
        <p:spPr>
          <a:xfrm>
            <a:off x="523844" y="1659348"/>
            <a:ext cx="2592000" cy="1296000"/>
          </a:xfrm>
          <a:custGeom>
            <a:avLst/>
            <a:gdLst/>
            <a:ahLst/>
            <a:cxnLst/>
            <a:rect l="l" t="t" r="r" b="b"/>
            <a:pathLst>
              <a:path w="2687570" h="576064">
                <a:moveTo>
                  <a:pt x="0" y="0"/>
                </a:moveTo>
                <a:lnTo>
                  <a:pt x="2687570" y="0"/>
                </a:lnTo>
                <a:lnTo>
                  <a:pt x="2687570" y="576064"/>
                </a:lnTo>
                <a:lnTo>
                  <a:pt x="0" y="576064"/>
                </a:lnTo>
                <a:close/>
              </a:path>
            </a:pathLst>
          </a:custGeom>
          <a:solidFill>
            <a:srgbClr val="87A5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3" name="TextBox 82"/>
          <p:cNvSpPr txBox="1"/>
          <p:nvPr/>
        </p:nvSpPr>
        <p:spPr>
          <a:xfrm>
            <a:off x="952472" y="1801770"/>
            <a:ext cx="1714512" cy="1042199"/>
          </a:xfrm>
          <a:prstGeom prst="rect">
            <a:avLst/>
          </a:prstGeom>
        </p:spPr>
        <p:txBody>
          <a:bodyPr wrap="square" lIns="36000" tIns="36000" rIns="36000" bIns="36000" rtlCol="0">
            <a:spAutoFit/>
          </a:bodyPr>
          <a:lstStyle/>
          <a:p>
            <a:pPr latinLnBrk="0">
              <a:lnSpc>
                <a:spcPct val="150000"/>
              </a:lnSpc>
            </a:pPr>
            <a:r>
              <a:rPr lang="ko-KR" altLang="en-US" sz="1400" b="1" dirty="0" err="1" smtClean="0">
                <a:solidFill>
                  <a:schemeClr val="bg1"/>
                </a:solidFill>
                <a:latin typeface="맑은 고딕"/>
                <a:ea typeface="맑은 고딕"/>
              </a:rPr>
              <a:t>ㆍ</a:t>
            </a:r>
            <a:r>
              <a:rPr lang="ko-KR" altLang="en-US" sz="1400" b="1" dirty="0" smtClean="0">
                <a:solidFill>
                  <a:schemeClr val="bg1"/>
                </a:solidFill>
                <a:latin typeface="맑은 고딕"/>
                <a:ea typeface="맑은 고딕"/>
              </a:rPr>
              <a:t> </a:t>
            </a:r>
            <a:r>
              <a:rPr lang="ko-KR" altLang="en-US" sz="14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고객중심의 경영</a:t>
            </a:r>
            <a:endParaRPr lang="en-US" altLang="ko-KR" sz="1400" b="1" dirty="0" smtClean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  <a:p>
            <a:pPr latinLnBrk="0">
              <a:lnSpc>
                <a:spcPct val="150000"/>
              </a:lnSpc>
            </a:pPr>
            <a:r>
              <a:rPr lang="ko-KR" altLang="en-US" sz="1400" b="1" dirty="0" err="1" smtClean="0">
                <a:solidFill>
                  <a:schemeClr val="bg1"/>
                </a:solidFill>
                <a:latin typeface="맑은 고딕"/>
                <a:ea typeface="맑은 고딕"/>
              </a:rPr>
              <a:t>ㆍ</a:t>
            </a:r>
            <a:r>
              <a:rPr lang="ko-KR" altLang="en-US" sz="1400" b="1" dirty="0" smtClean="0">
                <a:solidFill>
                  <a:schemeClr val="bg1"/>
                </a:solidFill>
                <a:latin typeface="맑은 고딕"/>
                <a:ea typeface="맑은 고딕"/>
              </a:rPr>
              <a:t> </a:t>
            </a:r>
            <a:r>
              <a:rPr lang="ko-KR" altLang="en-US" sz="14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미래지향의 경영</a:t>
            </a:r>
            <a:endParaRPr lang="en-US" altLang="ko-KR" sz="1400" b="1" dirty="0" smtClean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  <a:p>
            <a:pPr latinLnBrk="0">
              <a:lnSpc>
                <a:spcPct val="150000"/>
              </a:lnSpc>
            </a:pPr>
            <a:r>
              <a:rPr lang="ko-KR" altLang="en-US" sz="1400" b="1" dirty="0" err="1" smtClean="0">
                <a:solidFill>
                  <a:schemeClr val="bg1"/>
                </a:solidFill>
                <a:latin typeface="맑은 고딕"/>
                <a:ea typeface="맑은 고딕"/>
              </a:rPr>
              <a:t>ㆍ</a:t>
            </a:r>
            <a:r>
              <a:rPr lang="ko-KR" altLang="en-US" sz="1400" b="1" dirty="0" smtClean="0">
                <a:solidFill>
                  <a:schemeClr val="bg1"/>
                </a:solidFill>
                <a:latin typeface="맑은 고딕"/>
                <a:ea typeface="맑은 고딕"/>
              </a:rPr>
              <a:t> </a:t>
            </a:r>
            <a:r>
              <a:rPr lang="ko-KR" altLang="en-US" sz="14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인간중심의 </a:t>
            </a:r>
            <a:r>
              <a:rPr lang="ko-KR" altLang="en-US" sz="13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경영</a:t>
            </a:r>
          </a:p>
        </p:txBody>
      </p:sp>
      <p:sp>
        <p:nvSpPr>
          <p:cNvPr id="91" name="직사각형 2"/>
          <p:cNvSpPr/>
          <p:nvPr/>
        </p:nvSpPr>
        <p:spPr>
          <a:xfrm>
            <a:off x="6810388" y="1159282"/>
            <a:ext cx="2592000" cy="468000"/>
          </a:xfrm>
          <a:custGeom>
            <a:avLst/>
            <a:gdLst/>
            <a:ahLst/>
            <a:cxnLst/>
            <a:rect l="l" t="t" r="r" b="b"/>
            <a:pathLst>
              <a:path w="2687570" h="576064">
                <a:moveTo>
                  <a:pt x="0" y="0"/>
                </a:moveTo>
                <a:lnTo>
                  <a:pt x="2687570" y="0"/>
                </a:lnTo>
                <a:lnTo>
                  <a:pt x="2687570" y="576064"/>
                </a:lnTo>
                <a:lnTo>
                  <a:pt x="0" y="576064"/>
                </a:lnTo>
                <a:close/>
              </a:path>
            </a:pathLst>
          </a:custGeom>
          <a:solidFill>
            <a:srgbClr val="5069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2" name="TextBox 91"/>
          <p:cNvSpPr txBox="1"/>
          <p:nvPr/>
        </p:nvSpPr>
        <p:spPr>
          <a:xfrm>
            <a:off x="7586334" y="1230720"/>
            <a:ext cx="115288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경 영 방 침 </a:t>
            </a:r>
            <a:endParaRPr lang="ko-KR" altLang="en-US" sz="14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3" name="직사각형 2"/>
          <p:cNvSpPr/>
          <p:nvPr/>
        </p:nvSpPr>
        <p:spPr>
          <a:xfrm>
            <a:off x="6810388" y="1659348"/>
            <a:ext cx="2592000" cy="1296000"/>
          </a:xfrm>
          <a:custGeom>
            <a:avLst/>
            <a:gdLst/>
            <a:ahLst/>
            <a:cxnLst/>
            <a:rect l="l" t="t" r="r" b="b"/>
            <a:pathLst>
              <a:path w="2687570" h="576064">
                <a:moveTo>
                  <a:pt x="0" y="0"/>
                </a:moveTo>
                <a:lnTo>
                  <a:pt x="2687570" y="0"/>
                </a:lnTo>
                <a:lnTo>
                  <a:pt x="2687570" y="576064"/>
                </a:lnTo>
                <a:lnTo>
                  <a:pt x="0" y="576064"/>
                </a:lnTo>
                <a:close/>
              </a:path>
            </a:pathLst>
          </a:custGeom>
          <a:solidFill>
            <a:srgbClr val="87A5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ko-KR" altLang="en-US" dirty="0"/>
          </a:p>
        </p:txBody>
      </p:sp>
      <p:sp>
        <p:nvSpPr>
          <p:cNvPr id="94" name="TextBox 93"/>
          <p:cNvSpPr txBox="1"/>
          <p:nvPr/>
        </p:nvSpPr>
        <p:spPr>
          <a:xfrm>
            <a:off x="6881826" y="1730786"/>
            <a:ext cx="2500330" cy="1173004"/>
          </a:xfrm>
          <a:prstGeom prst="rect">
            <a:avLst/>
          </a:prstGeom>
        </p:spPr>
        <p:txBody>
          <a:bodyPr wrap="square" lIns="36000" tIns="36000" rIns="36000" bIns="36000" rtlCol="0">
            <a:spAutoFit/>
          </a:bodyPr>
          <a:lstStyle/>
          <a:p>
            <a:pPr latinLnBrk="0">
              <a:lnSpc>
                <a:spcPct val="150000"/>
              </a:lnSpc>
            </a:pPr>
            <a:r>
              <a:rPr lang="ko-KR" altLang="en-US" sz="1300" b="1" dirty="0" err="1" smtClean="0">
                <a:solidFill>
                  <a:schemeClr val="bg1"/>
                </a:solidFill>
                <a:latin typeface="맑은 고딕"/>
                <a:ea typeface="맑은 고딕"/>
              </a:rPr>
              <a:t>ㆍ</a:t>
            </a:r>
            <a:r>
              <a:rPr lang="ko-KR" altLang="en-US" sz="1300" b="1" dirty="0" smtClean="0">
                <a:solidFill>
                  <a:schemeClr val="bg1"/>
                </a:solidFill>
                <a:latin typeface="맑은 고딕"/>
                <a:ea typeface="맑은 고딕"/>
              </a:rPr>
              <a:t> </a:t>
            </a:r>
            <a:r>
              <a:rPr lang="ko-KR" altLang="en-US" sz="13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고객을 위한 최상의 가치창출</a:t>
            </a:r>
            <a:endParaRPr lang="en-US" altLang="ko-KR" sz="1300" b="1" dirty="0" smtClean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  <a:p>
            <a:pPr latinLnBrk="0">
              <a:lnSpc>
                <a:spcPct val="150000"/>
              </a:lnSpc>
            </a:pPr>
            <a:r>
              <a:rPr lang="ko-KR" altLang="en-US" sz="1300" b="1" dirty="0" err="1" smtClean="0">
                <a:solidFill>
                  <a:schemeClr val="bg1"/>
                </a:solidFill>
                <a:latin typeface="맑은 고딕"/>
                <a:ea typeface="맑은 고딕"/>
              </a:rPr>
              <a:t>ㆍ</a:t>
            </a:r>
            <a:r>
              <a:rPr lang="ko-KR" altLang="en-US" sz="1300" b="1" dirty="0" smtClean="0">
                <a:solidFill>
                  <a:schemeClr val="bg1"/>
                </a:solidFill>
                <a:latin typeface="맑은 고딕"/>
                <a:ea typeface="맑은 고딕"/>
              </a:rPr>
              <a:t> </a:t>
            </a:r>
            <a:r>
              <a:rPr lang="ko-KR" altLang="en-US" sz="13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미래에 대한 대비</a:t>
            </a:r>
            <a:endParaRPr lang="en-US" altLang="ko-KR" sz="1300" b="1" dirty="0" smtClean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  <a:p>
            <a:pPr latinLnBrk="0"/>
            <a:r>
              <a:rPr lang="en-US" altLang="ko-KR" sz="13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3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– </a:t>
            </a:r>
            <a:r>
              <a:rPr lang="ko-KR" altLang="en-US" sz="13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경쟁력 사업 활성화</a:t>
            </a:r>
            <a:endParaRPr lang="en-US" altLang="ko-KR" sz="1300" b="1" dirty="0" smtClean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  <a:p>
            <a:pPr latinLnBrk="0">
              <a:lnSpc>
                <a:spcPct val="150000"/>
              </a:lnSpc>
            </a:pPr>
            <a:r>
              <a:rPr lang="ko-KR" altLang="en-US" sz="1300" b="1" dirty="0" err="1" smtClean="0">
                <a:solidFill>
                  <a:schemeClr val="bg1"/>
                </a:solidFill>
                <a:latin typeface="맑은 고딕"/>
                <a:ea typeface="맑은 고딕"/>
              </a:rPr>
              <a:t>ㆍ</a:t>
            </a:r>
            <a:r>
              <a:rPr lang="ko-KR" altLang="en-US" sz="1300" b="1" dirty="0" smtClean="0">
                <a:solidFill>
                  <a:schemeClr val="bg1"/>
                </a:solidFill>
                <a:latin typeface="맑은 고딕"/>
                <a:ea typeface="맑은 고딕"/>
              </a:rPr>
              <a:t> 사랑과 화합</a:t>
            </a:r>
            <a:endParaRPr lang="ko-KR" altLang="en-US" sz="1300" b="1" dirty="0" smtClean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8" name="Rectangle 28"/>
          <p:cNvSpPr>
            <a:spLocks noChangeArrowheads="1"/>
          </p:cNvSpPr>
          <p:nvPr/>
        </p:nvSpPr>
        <p:spPr bwMode="auto">
          <a:xfrm>
            <a:off x="706438" y="4000504"/>
            <a:ext cx="8675718" cy="1143008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noFill/>
            <a:miter lim="800000"/>
            <a:headEnd/>
            <a:tailEnd/>
          </a:ln>
          <a:effectLst/>
        </p:spPr>
        <p:txBody>
          <a:bodyPr wrap="none" lIns="96634" tIns="48317" rIns="96634" bIns="48317" anchor="ctr"/>
          <a:lstStyle/>
          <a:p>
            <a:pPr defTabSz="804863" latinLnBrk="0">
              <a:lnSpc>
                <a:spcPct val="150000"/>
              </a:lnSpc>
              <a:spcBef>
                <a:spcPct val="50000"/>
              </a:spcBef>
            </a:pPr>
            <a:r>
              <a:rPr lang="ko-KR" altLang="en-US" sz="1300" dirty="0" err="1" smtClean="0">
                <a:latin typeface="맑은 고딕" pitchFamily="50" charset="-127"/>
                <a:ea typeface="맑은 고딕" pitchFamily="50" charset="-127"/>
              </a:rPr>
              <a:t>ㆍ</a:t>
            </a:r>
            <a:r>
              <a:rPr lang="ko-KR" altLang="en-US" sz="13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300" dirty="0" err="1" smtClean="0">
                <a:latin typeface="맑은 고딕" pitchFamily="50" charset="-127"/>
                <a:ea typeface="맑은 고딕" pitchFamily="50" charset="-127"/>
              </a:rPr>
              <a:t>무차입</a:t>
            </a:r>
            <a:r>
              <a:rPr lang="ko-KR" altLang="en-US" sz="1300" dirty="0" smtClean="0">
                <a:latin typeface="맑은 고딕" pitchFamily="50" charset="-127"/>
                <a:ea typeface="맑은 고딕" pitchFamily="50" charset="-127"/>
              </a:rPr>
              <a:t> 경영을 기본으로 건전한 재무구조를 통한 경영의 안정성 추구 </a:t>
            </a:r>
            <a:r>
              <a:rPr lang="ko-KR" altLang="en-US" sz="1300" dirty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ko-KR" altLang="en-US" sz="1300" dirty="0"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300" dirty="0" err="1" smtClean="0">
                <a:latin typeface="맑은 고딕" pitchFamily="50" charset="-127"/>
                <a:ea typeface="맑은 고딕" pitchFamily="50" charset="-127"/>
              </a:rPr>
              <a:t>ㆍ</a:t>
            </a:r>
            <a:r>
              <a:rPr lang="ko-KR" altLang="en-US" sz="1300" dirty="0" smtClean="0">
                <a:latin typeface="맑은 고딕" pitchFamily="50" charset="-127"/>
                <a:ea typeface="맑은 고딕" pitchFamily="50" charset="-127"/>
              </a:rPr>
              <a:t> 건설경기의 침체에도 안정성을 추구하는 전략적인 수주활동으로 매출 증대와 수익성 개선 예상</a:t>
            </a:r>
            <a:endParaRPr lang="en-US" altLang="ko-KR" sz="1300" dirty="0" smtClean="0">
              <a:latin typeface="맑은 고딕" pitchFamily="50" charset="-127"/>
              <a:ea typeface="맑은 고딕" pitchFamily="50" charset="-127"/>
            </a:endParaRPr>
          </a:p>
          <a:p>
            <a:pPr defTabSz="804863" latinLnBrk="0">
              <a:spcBef>
                <a:spcPct val="50000"/>
              </a:spcBef>
            </a:pPr>
            <a:r>
              <a:rPr lang="en-US" altLang="ko-KR" sz="1300" dirty="0" smtClean="0">
                <a:latin typeface="맑은 고딕" pitchFamily="50" charset="-127"/>
                <a:ea typeface="맑은 고딕" pitchFamily="50" charset="-127"/>
              </a:rPr>
              <a:t>   - </a:t>
            </a:r>
            <a:r>
              <a:rPr lang="ko-KR" altLang="en-US" sz="1300" dirty="0" smtClean="0">
                <a:latin typeface="맑은 고딕" pitchFamily="50" charset="-127"/>
                <a:ea typeface="맑은 고딕" pitchFamily="50" charset="-127"/>
              </a:rPr>
              <a:t>양적 성장보다 질적 성장을 통해 내실 있는 기업으로 안정적인 성장 지속 </a:t>
            </a:r>
            <a:endParaRPr lang="en-US" altLang="ko-KR" sz="13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1" name="직사각형 30"/>
          <p:cNvSpPr/>
          <p:nvPr/>
        </p:nvSpPr>
        <p:spPr bwMode="auto">
          <a:xfrm>
            <a:off x="523844" y="3643314"/>
            <a:ext cx="2592000" cy="432000"/>
          </a:xfrm>
          <a:prstGeom prst="rect">
            <a:avLst/>
          </a:prstGeom>
          <a:solidFill>
            <a:srgbClr val="50698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36000" tIns="36000" rIns="36000" bIns="36000" rtlCol="0" anchor="ctr"/>
          <a:lstStyle/>
          <a:p>
            <a:pPr algn="r" latinLnBrk="0">
              <a:spcBef>
                <a:spcPct val="50000"/>
              </a:spcBef>
            </a:pPr>
            <a:endParaRPr lang="ko-KR" altLang="en-US" sz="1200" b="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238224" y="3712357"/>
            <a:ext cx="1285884" cy="288147"/>
          </a:xfrm>
          <a:prstGeom prst="rect">
            <a:avLst/>
          </a:prstGeom>
        </p:spPr>
        <p:txBody>
          <a:bodyPr wrap="square" lIns="36000" tIns="36000" rIns="36000" bIns="36000" rtlCol="0">
            <a:spAutoFit/>
          </a:bodyPr>
          <a:lstStyle/>
          <a:p>
            <a:pPr algn="ctr" latinLnBrk="0"/>
            <a:r>
              <a:rPr lang="ko-KR" altLang="en-US" sz="14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경영혁신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238224" y="5341943"/>
            <a:ext cx="1285884" cy="288147"/>
          </a:xfrm>
          <a:prstGeom prst="rect">
            <a:avLst/>
          </a:prstGeom>
        </p:spPr>
        <p:txBody>
          <a:bodyPr wrap="square" lIns="36000" tIns="36000" rIns="36000" bIns="36000" rtlCol="0">
            <a:spAutoFit/>
          </a:bodyPr>
          <a:lstStyle/>
          <a:p>
            <a:pPr algn="ctr" latinLnBrk="0"/>
            <a:r>
              <a:rPr lang="ko-KR" altLang="en-US" sz="1400" b="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경영혁신 활동</a:t>
            </a:r>
          </a:p>
        </p:txBody>
      </p:sp>
      <p:sp>
        <p:nvSpPr>
          <p:cNvPr id="36" name="Rectangle 28"/>
          <p:cNvSpPr>
            <a:spLocks noChangeArrowheads="1"/>
          </p:cNvSpPr>
          <p:nvPr/>
        </p:nvSpPr>
        <p:spPr bwMode="auto">
          <a:xfrm>
            <a:off x="706438" y="5707710"/>
            <a:ext cx="8676000" cy="936000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noFill/>
            <a:miter lim="800000"/>
            <a:headEnd/>
            <a:tailEnd/>
          </a:ln>
          <a:effectLst/>
        </p:spPr>
        <p:txBody>
          <a:bodyPr wrap="none" lIns="96634" tIns="48317" rIns="96634" bIns="48317" anchor="ctr"/>
          <a:lstStyle/>
          <a:p>
            <a:pPr defTabSz="804863" latinLnBrk="0">
              <a:lnSpc>
                <a:spcPct val="150000"/>
              </a:lnSpc>
              <a:spcBef>
                <a:spcPct val="50000"/>
              </a:spcBef>
              <a:buFontTx/>
              <a:buNone/>
            </a:pPr>
            <a:r>
              <a:rPr lang="ko-KR" altLang="en-US" sz="1300" dirty="0" err="1" smtClean="0">
                <a:latin typeface="맑은 고딕" pitchFamily="50" charset="-127"/>
                <a:ea typeface="맑은 고딕" pitchFamily="50" charset="-127"/>
              </a:rPr>
              <a:t>ㆍ</a:t>
            </a:r>
            <a:r>
              <a:rPr lang="ko-KR" altLang="en-US" sz="1300" dirty="0" smtClean="0">
                <a:latin typeface="맑은 고딕" pitchFamily="50" charset="-127"/>
                <a:ea typeface="맑은 고딕" pitchFamily="50" charset="-127"/>
              </a:rPr>
              <a:t> 업무의 효율성을 위한 </a:t>
            </a:r>
            <a:r>
              <a:rPr lang="en-US" altLang="ko-KR" sz="1300" dirty="0" smtClean="0">
                <a:latin typeface="맑은 고딕" pitchFamily="50" charset="-127"/>
                <a:ea typeface="맑은 고딕" pitchFamily="50" charset="-127"/>
              </a:rPr>
              <a:t>ERP </a:t>
            </a:r>
            <a:r>
              <a:rPr lang="en-US" altLang="ko-KR" sz="130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300" smtClean="0">
                <a:latin typeface="맑은 고딕" pitchFamily="50" charset="-127"/>
                <a:ea typeface="맑은 고딕" pitchFamily="50" charset="-127"/>
              </a:rPr>
              <a:t>전사적 </a:t>
            </a:r>
            <a:r>
              <a:rPr lang="ko-KR" altLang="en-US" sz="1300" dirty="0" smtClean="0">
                <a:latin typeface="맑은 고딕" pitchFamily="50" charset="-127"/>
                <a:ea typeface="맑은 고딕" pitchFamily="50" charset="-127"/>
              </a:rPr>
              <a:t>자원관리</a:t>
            </a:r>
            <a:r>
              <a:rPr lang="en-US" altLang="ko-KR" sz="1300" dirty="0" smtClean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300" dirty="0" smtClean="0">
                <a:latin typeface="맑은 고딕" pitchFamily="50" charset="-127"/>
                <a:ea typeface="맑은 고딕" pitchFamily="50" charset="-127"/>
              </a:rPr>
              <a:t>시스템의</a:t>
            </a:r>
            <a:r>
              <a:rPr lang="en-US" altLang="ko-KR" sz="13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300" dirty="0" smtClean="0">
                <a:latin typeface="맑은 고딕" pitchFamily="50" charset="-127"/>
                <a:ea typeface="맑은 고딕" pitchFamily="50" charset="-127"/>
              </a:rPr>
              <a:t>지속적인 </a:t>
            </a:r>
            <a:r>
              <a:rPr lang="en-US" altLang="ko-KR" sz="1300" dirty="0" smtClean="0">
                <a:latin typeface="맑은 고딕" pitchFamily="50" charset="-127"/>
                <a:ea typeface="맑은 고딕" pitchFamily="50" charset="-127"/>
              </a:rPr>
              <a:t>UP GRADE</a:t>
            </a:r>
            <a:r>
              <a:rPr lang="ko-KR" altLang="en-US" sz="1300" dirty="0" smtClean="0">
                <a:latin typeface="맑은 고딕" pitchFamily="50" charset="-127"/>
                <a:ea typeface="맑은 고딕" pitchFamily="50" charset="-127"/>
              </a:rPr>
              <a:t>를 통한 경영관리 인프라 구축 </a:t>
            </a:r>
            <a:endParaRPr lang="en-US" altLang="ko-KR" sz="1300" dirty="0" smtClean="0">
              <a:latin typeface="맑은 고딕" pitchFamily="50" charset="-127"/>
              <a:ea typeface="맑은 고딕" pitchFamily="50" charset="-127"/>
            </a:endParaRPr>
          </a:p>
          <a:p>
            <a:pPr defTabSz="804863" latinLnBrk="0">
              <a:lnSpc>
                <a:spcPct val="150000"/>
              </a:lnSpc>
              <a:spcBef>
                <a:spcPct val="50000"/>
              </a:spcBef>
              <a:buFontTx/>
              <a:buNone/>
            </a:pPr>
            <a:r>
              <a:rPr lang="ko-KR" altLang="en-US" sz="1300" dirty="0" err="1" smtClean="0">
                <a:latin typeface="맑은 고딕"/>
                <a:ea typeface="맑은 고딕"/>
              </a:rPr>
              <a:t>ㆍ</a:t>
            </a:r>
            <a:r>
              <a:rPr lang="ko-KR" altLang="en-US" sz="1300" dirty="0" smtClean="0">
                <a:latin typeface="맑은 고딕"/>
                <a:ea typeface="맑은 고딕"/>
              </a:rPr>
              <a:t> 근무환경 개선 </a:t>
            </a:r>
            <a:r>
              <a:rPr lang="en-US" altLang="ko-KR" sz="1300" dirty="0" smtClean="0">
                <a:latin typeface="맑은 고딕"/>
                <a:ea typeface="맑은 고딕"/>
              </a:rPr>
              <a:t>– </a:t>
            </a:r>
            <a:r>
              <a:rPr lang="ko-KR" altLang="en-US" sz="1300" dirty="0" smtClean="0">
                <a:latin typeface="맑은 고딕"/>
                <a:ea typeface="맑은 고딕"/>
              </a:rPr>
              <a:t>직원 삶의 질 향상을 위한 점진적인 휴가 사용 증대</a:t>
            </a:r>
            <a:r>
              <a:rPr lang="en-US" altLang="ko-KR" sz="1300" dirty="0" smtClean="0">
                <a:latin typeface="맑은 고딕"/>
                <a:ea typeface="맑은 고딕"/>
              </a:rPr>
              <a:t>, </a:t>
            </a:r>
            <a:r>
              <a:rPr lang="ko-KR" altLang="en-US" sz="1300" dirty="0" smtClean="0">
                <a:latin typeface="맑은 고딕"/>
                <a:ea typeface="맑은 고딕"/>
              </a:rPr>
              <a:t>장기근속사원에 대한 혜택</a:t>
            </a:r>
            <a:endParaRPr lang="en-US" altLang="ko-KR" sz="13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7" name="직사각형 36"/>
          <p:cNvSpPr/>
          <p:nvPr/>
        </p:nvSpPr>
        <p:spPr bwMode="auto">
          <a:xfrm>
            <a:off x="523844" y="5350520"/>
            <a:ext cx="2592000" cy="432000"/>
          </a:xfrm>
          <a:prstGeom prst="rect">
            <a:avLst/>
          </a:prstGeom>
          <a:solidFill>
            <a:srgbClr val="50698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36000" tIns="36000" rIns="36000" bIns="36000" rtlCol="0" anchor="ctr"/>
          <a:lstStyle/>
          <a:p>
            <a:pPr algn="r" latinLnBrk="0">
              <a:spcBef>
                <a:spcPct val="50000"/>
              </a:spcBef>
            </a:pPr>
            <a:endParaRPr lang="ko-KR" altLang="en-US" sz="12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023910" y="5419563"/>
            <a:ext cx="1643074" cy="288147"/>
          </a:xfrm>
          <a:prstGeom prst="rect">
            <a:avLst/>
          </a:prstGeom>
        </p:spPr>
        <p:txBody>
          <a:bodyPr wrap="square" lIns="36000" tIns="36000" rIns="36000" bIns="36000" rtlCol="0">
            <a:spAutoFit/>
          </a:bodyPr>
          <a:lstStyle/>
          <a:p>
            <a:pPr algn="ctr" latinLnBrk="0"/>
            <a:r>
              <a:rPr lang="ko-KR" altLang="en-US" sz="14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기업문화혁신</a:t>
            </a:r>
          </a:p>
        </p:txBody>
      </p:sp>
    </p:spTree>
    <p:extLst>
      <p:ext uri="{BB962C8B-B14F-4D97-AF65-F5344CB8AC3E}">
        <p14:creationId xmlns:p14="http://schemas.microsoft.com/office/powerpoint/2010/main" val="486755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6" name="그룹 75"/>
          <p:cNvGrpSpPr/>
          <p:nvPr/>
        </p:nvGrpSpPr>
        <p:grpSpPr>
          <a:xfrm>
            <a:off x="452406" y="1428736"/>
            <a:ext cx="9001188" cy="357190"/>
            <a:chOff x="377825" y="1580233"/>
            <a:chExt cx="9937750" cy="313702"/>
          </a:xfrm>
          <a:gradFill flip="none" rotWithShape="1">
            <a:gsLst>
              <a:gs pos="0">
                <a:srgbClr val="558ED5">
                  <a:alpha val="0"/>
                </a:srgbClr>
              </a:gs>
              <a:gs pos="100000">
                <a:schemeClr val="tx2">
                  <a:lumMod val="60000"/>
                  <a:lumOff val="40000"/>
                </a:schemeClr>
              </a:gs>
              <a:gs pos="100000">
                <a:schemeClr val="tx2">
                  <a:lumMod val="60000"/>
                  <a:lumOff val="40000"/>
                  <a:alpha val="0"/>
                </a:schemeClr>
              </a:gs>
            </a:gsLst>
            <a:lin ang="0" scaled="0"/>
            <a:tileRect/>
          </a:gradFill>
        </p:grpSpPr>
        <p:sp>
          <p:nvSpPr>
            <p:cNvPr id="77" name="직사각형 76"/>
            <p:cNvSpPr/>
            <p:nvPr/>
          </p:nvSpPr>
          <p:spPr>
            <a:xfrm>
              <a:off x="377825" y="1580233"/>
              <a:ext cx="9937750" cy="313702"/>
            </a:xfrm>
            <a:prstGeom prst="rect">
              <a:avLst/>
            </a:prstGeom>
            <a:gradFill>
              <a:gsLst>
                <a:gs pos="0">
                  <a:srgbClr val="8EB4E3">
                    <a:alpha val="0"/>
                  </a:srgbClr>
                </a:gs>
                <a:gs pos="100000">
                  <a:schemeClr val="tx2">
                    <a:lumMod val="60000"/>
                    <a:lumOff val="40000"/>
                  </a:schemeClr>
                </a:gs>
                <a:gs pos="100000">
                  <a:schemeClr val="tx2">
                    <a:lumMod val="60000"/>
                    <a:lumOff val="40000"/>
                    <a:alpha val="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-윤고딕330" pitchFamily="18" charset="-127"/>
                <a:ea typeface="-윤고딕330" pitchFamily="18" charset="-127"/>
              </a:endParaRPr>
            </a:p>
          </p:txBody>
        </p:sp>
        <p:sp>
          <p:nvSpPr>
            <p:cNvPr id="78" name="직사각형 77"/>
            <p:cNvSpPr/>
            <p:nvPr/>
          </p:nvSpPr>
          <p:spPr>
            <a:xfrm>
              <a:off x="377825" y="1647074"/>
              <a:ext cx="9937750" cy="180020"/>
            </a:xfrm>
            <a:prstGeom prst="rect">
              <a:avLst/>
            </a:prstGeom>
            <a:gradFill>
              <a:gsLst>
                <a:gs pos="0">
                  <a:srgbClr val="8EB4E3">
                    <a:alpha val="0"/>
                  </a:srgbClr>
                </a:gs>
                <a:gs pos="0">
                  <a:srgbClr val="8EB4E3">
                    <a:alpha val="0"/>
                  </a:srgbClr>
                </a:gs>
                <a:gs pos="100000">
                  <a:schemeClr val="tx2">
                    <a:lumMod val="60000"/>
                    <a:lumOff val="40000"/>
                  </a:schemeClr>
                </a:gs>
                <a:gs pos="100000">
                  <a:schemeClr val="tx2">
                    <a:lumMod val="60000"/>
                    <a:lumOff val="40000"/>
                    <a:alpha val="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-윤고딕330" pitchFamily="18" charset="-127"/>
                <a:ea typeface="-윤고딕330" pitchFamily="18" charset="-127"/>
              </a:endParaRPr>
            </a:p>
          </p:txBody>
        </p:sp>
      </p:grpSp>
      <p:pic>
        <p:nvPicPr>
          <p:cNvPr id="63" name="Picture 3" descr="C:\Users\ll누리ll\Desktop\드림바이오스 삽도작업\1\5-03.png"/>
          <p:cNvPicPr>
            <a:picLocks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2981416" y="1179742"/>
            <a:ext cx="3900410" cy="854126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5" name="Rectangle 6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6" name="Rectangle 8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0" name="텍스트 개체 틀 3"/>
          <p:cNvSpPr txBox="1">
            <a:spLocks/>
          </p:cNvSpPr>
          <p:nvPr/>
        </p:nvSpPr>
        <p:spPr>
          <a:xfrm>
            <a:off x="273000" y="872716"/>
            <a:ext cx="7366647" cy="318924"/>
          </a:xfrm>
          <a:prstGeom prst="rect">
            <a:avLst/>
          </a:prstGeom>
        </p:spPr>
        <p:txBody>
          <a:bodyPr wrap="square" lIns="72000" tIns="36000" rIns="72000" bIns="36000">
            <a:sp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70000"/>
              <a:buFontTx/>
              <a:buNone/>
              <a:defRPr kumimoji="1" lang="ko-KR" altLang="en-US" sz="1600" b="1" kern="1200" baseline="0">
                <a:solidFill>
                  <a:schemeClr val="tx1"/>
                </a:solidFill>
                <a:latin typeface="Arial" pitchFamily="34" charset="0"/>
                <a:ea typeface="HY헤드라인M" pitchFamily="18" charset="-127"/>
                <a:cs typeface="Arial" pitchFamily="34" charset="0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kumimoji="1" lang="ko-KR" altLang="en-US" sz="1100" kern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kumimoji="1" lang="ko-KR" altLang="en-US" sz="1000" kern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kumimoji="1" lang="ko-KR" altLang="en-US" sz="900" kern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4pPr>
            <a:lvl5pPr marL="1828800" indent="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kumimoji="1" lang="ko-KR" altLang="en-US" sz="1400" kern="1200">
                <a:solidFill>
                  <a:schemeClr val="tx1"/>
                </a:solidFill>
                <a:latin typeface="+mn-lt"/>
                <a:ea typeface="돋움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ko-KR" i="0" dirty="0" smtClean="0">
                <a:latin typeface="맑은 고딕"/>
                <a:ea typeface="맑은 고딕"/>
              </a:rPr>
              <a:t>■</a:t>
            </a:r>
            <a:r>
              <a:rPr lang="ko-KR" altLang="en-US" i="0" dirty="0" smtClean="0">
                <a:latin typeface="맑은 고딕"/>
                <a:ea typeface="맑은 고딕"/>
              </a:rPr>
              <a:t> </a:t>
            </a:r>
            <a:r>
              <a:rPr lang="ko-KR" altLang="en-US" dirty="0" smtClean="0">
                <a:latin typeface="맑은 고딕"/>
                <a:ea typeface="맑은 고딕"/>
              </a:rPr>
              <a:t>인재상</a:t>
            </a:r>
            <a:endParaRPr lang="en-US" altLang="ko-KR" i="0" dirty="0" smtClean="0">
              <a:latin typeface="맑은 고딕"/>
              <a:ea typeface="맑은 고딕"/>
            </a:endParaRPr>
          </a:p>
        </p:txBody>
      </p:sp>
      <p:sp>
        <p:nvSpPr>
          <p:cNvPr id="31" name="제목 3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2" name="제목 5"/>
          <p:cNvSpPr txBox="1">
            <a:spLocks/>
          </p:cNvSpPr>
          <p:nvPr/>
        </p:nvSpPr>
        <p:spPr>
          <a:xfrm>
            <a:off x="273000" y="57089"/>
            <a:ext cx="1488723" cy="318924"/>
          </a:xfrm>
          <a:prstGeom prst="rect">
            <a:avLst/>
          </a:prstGeom>
          <a:solidFill>
            <a:schemeClr val="accent3"/>
          </a:solidFill>
        </p:spPr>
        <p:txBody>
          <a:bodyPr wrap="none" lIns="72000" tIns="36000" rIns="72000" bIns="3600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kumimoji="1" lang="ko-KR" altLang="en-US" sz="1600" b="1" kern="1200" baseline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defRPr>
            </a:lvl1pPr>
          </a:lstStyle>
          <a:p>
            <a:r>
              <a:rPr lang="en-US" altLang="ko-KR" dirty="0" smtClean="0"/>
              <a:t>5</a:t>
            </a:r>
            <a:r>
              <a:rPr lang="en-US" altLang="ko-KR" smtClean="0"/>
              <a:t>. </a:t>
            </a:r>
            <a:r>
              <a:rPr smtClean="0"/>
              <a:t>회사 </a:t>
            </a:r>
            <a:r>
              <a:rPr lang="ko-KR" altLang="en-US" smtClean="0"/>
              <a:t>인재상</a:t>
            </a:r>
            <a:endParaRPr lang="ko-KR" altLang="en-US" dirty="0"/>
          </a:p>
        </p:txBody>
      </p:sp>
      <p:sp>
        <p:nvSpPr>
          <p:cNvPr id="21" name="텍스트 개체 틀 3"/>
          <p:cNvSpPr txBox="1">
            <a:spLocks/>
          </p:cNvSpPr>
          <p:nvPr/>
        </p:nvSpPr>
        <p:spPr>
          <a:xfrm>
            <a:off x="7639647" y="69545"/>
            <a:ext cx="1980220" cy="288147"/>
          </a:xfrm>
          <a:prstGeom prst="rect">
            <a:avLst/>
          </a:prstGeom>
        </p:spPr>
        <p:txBody>
          <a:bodyPr lIns="72000" tIns="36000" rIns="72000" bIns="36000">
            <a:sp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70000"/>
              <a:buFontTx/>
              <a:buNone/>
              <a:defRPr kumimoji="1" lang="ko-KR" altLang="en-US" sz="1600" b="1" kern="1200" baseline="0">
                <a:solidFill>
                  <a:schemeClr val="tx1"/>
                </a:solidFill>
                <a:latin typeface="Arial" pitchFamily="34" charset="0"/>
                <a:ea typeface="HY헤드라인M" pitchFamily="18" charset="-127"/>
                <a:cs typeface="Arial" pitchFamily="34" charset="0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kumimoji="1" lang="ko-KR" altLang="en-US" sz="1100" kern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kumimoji="1" lang="ko-KR" altLang="en-US" sz="1000" kern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kumimoji="1" lang="ko-KR" altLang="en-US" sz="900" kern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4pPr>
            <a:lvl5pPr marL="1828800" indent="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kumimoji="1" lang="ko-KR" altLang="en-US" sz="1400" kern="1200">
                <a:solidFill>
                  <a:schemeClr val="tx1"/>
                </a:solidFill>
                <a:latin typeface="+mn-lt"/>
                <a:ea typeface="돋움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altLang="en-US" sz="1400" b="0" smtClean="0">
                <a:solidFill>
                  <a:schemeClr val="bg1"/>
                </a:solidFill>
              </a:rPr>
              <a:t>   구보공영</a:t>
            </a:r>
            <a:r>
              <a:rPr lang="ko-KR" altLang="en-US" sz="1400" b="0" dirty="0" smtClean="0">
                <a:solidFill>
                  <a:schemeClr val="bg1"/>
                </a:solidFill>
              </a:rPr>
              <a:t>㈜</a:t>
            </a:r>
            <a:endParaRPr lang="ko-KR" altLang="en-US" sz="1400" b="0" dirty="0">
              <a:solidFill>
                <a:schemeClr val="bg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38997" y="1294777"/>
            <a:ext cx="6042196" cy="354255"/>
          </a:xfrm>
          <a:prstGeom prst="rect">
            <a:avLst/>
          </a:prstGeom>
        </p:spPr>
        <p:txBody>
          <a:bodyPr wrap="square" lIns="36000" tIns="36000" rIns="36000" bIns="36000" rtlCol="0">
            <a:spAutoFit/>
          </a:bodyPr>
          <a:lstStyle/>
          <a:p>
            <a:pPr latinLnBrk="0">
              <a:lnSpc>
                <a:spcPct val="150000"/>
              </a:lnSpc>
            </a:pP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0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lang="ko-KR" altLang="en-US" sz="1400" b="0" dirty="0" smtClean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0" y="2071678"/>
            <a:ext cx="9623486" cy="1796619"/>
            <a:chOff x="-105334" y="2947479"/>
            <a:chExt cx="10904067" cy="1908211"/>
          </a:xfrm>
        </p:grpSpPr>
        <p:pic>
          <p:nvPicPr>
            <p:cNvPr id="12" name="Picture 190" descr="arrow"/>
            <p:cNvPicPr>
              <a:picLocks noChangeAspect="1" noChangeArrowheads="1"/>
            </p:cNvPicPr>
            <p:nvPr/>
          </p:nvPicPr>
          <p:blipFill>
            <a:blip r:embed="rId4" cstate="print">
              <a:biLevel thresh="50000"/>
              <a:lum bright="-76000"/>
            </a:blip>
            <a:stretch>
              <a:fillRect/>
            </a:stretch>
          </p:blipFill>
          <p:spPr bwMode="auto">
            <a:xfrm rot="10800000">
              <a:off x="-105334" y="2947479"/>
              <a:ext cx="10904067" cy="190821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7" name="Picture 190" descr="arrow"/>
            <p:cNvPicPr>
              <a:picLocks noChangeAspect="1" noChangeArrowheads="1"/>
            </p:cNvPicPr>
            <p:nvPr/>
          </p:nvPicPr>
          <p:blipFill>
            <a:blip r:embed="rId4" cstate="print"/>
            <a:stretch>
              <a:fillRect/>
            </a:stretch>
          </p:blipFill>
          <p:spPr bwMode="auto">
            <a:xfrm rot="10800000">
              <a:off x="1219171" y="2968735"/>
              <a:ext cx="8375474" cy="1690738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8" name="그룹 17"/>
          <p:cNvGrpSpPr/>
          <p:nvPr/>
        </p:nvGrpSpPr>
        <p:grpSpPr>
          <a:xfrm>
            <a:off x="952472" y="4041229"/>
            <a:ext cx="8106757" cy="2245292"/>
            <a:chOff x="-449943" y="4280350"/>
            <a:chExt cx="8964994" cy="3041201"/>
          </a:xfrm>
        </p:grpSpPr>
        <p:grpSp>
          <p:nvGrpSpPr>
            <p:cNvPr id="19" name="그룹 272"/>
            <p:cNvGrpSpPr/>
            <p:nvPr/>
          </p:nvGrpSpPr>
          <p:grpSpPr>
            <a:xfrm>
              <a:off x="-449943" y="4280350"/>
              <a:ext cx="2697470" cy="3041201"/>
              <a:chOff x="-449943" y="4280350"/>
              <a:chExt cx="2697470" cy="3041201"/>
            </a:xfrm>
          </p:grpSpPr>
          <p:grpSp>
            <p:nvGrpSpPr>
              <p:cNvPr id="51" name="그룹 257"/>
              <p:cNvGrpSpPr/>
              <p:nvPr/>
            </p:nvGrpSpPr>
            <p:grpSpPr>
              <a:xfrm>
                <a:off x="-449943" y="4280350"/>
                <a:ext cx="2697470" cy="3041201"/>
                <a:chOff x="7183229" y="1454621"/>
                <a:chExt cx="2697470" cy="3041201"/>
              </a:xfrm>
            </p:grpSpPr>
            <p:grpSp>
              <p:nvGrpSpPr>
                <p:cNvPr id="53" name="그룹 101"/>
                <p:cNvGrpSpPr/>
                <p:nvPr/>
              </p:nvGrpSpPr>
              <p:grpSpPr>
                <a:xfrm>
                  <a:off x="7183229" y="1454621"/>
                  <a:ext cx="2697470" cy="3041201"/>
                  <a:chOff x="-309972" y="3645734"/>
                  <a:chExt cx="2936574" cy="2132433"/>
                </a:xfrm>
              </p:grpSpPr>
              <p:grpSp>
                <p:nvGrpSpPr>
                  <p:cNvPr id="56" name="그룹 262"/>
                  <p:cNvGrpSpPr/>
                  <p:nvPr/>
                </p:nvGrpSpPr>
                <p:grpSpPr>
                  <a:xfrm>
                    <a:off x="-309972" y="3645734"/>
                    <a:ext cx="2936574" cy="2132433"/>
                    <a:chOff x="-29796" y="3647819"/>
                    <a:chExt cx="2669536" cy="2256395"/>
                  </a:xfrm>
                </p:grpSpPr>
                <p:pic>
                  <p:nvPicPr>
                    <p:cNvPr id="61" name="Picture 17" descr="03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5" cstate="print"/>
                    <a:srcRect r="53701"/>
                    <a:stretch>
                      <a:fillRect/>
                    </a:stretch>
                  </p:blipFill>
                  <p:spPr bwMode="auto">
                    <a:xfrm rot="5400000">
                      <a:off x="387439" y="3230584"/>
                      <a:ext cx="1835065" cy="2669536"/>
                    </a:xfrm>
                    <a:prstGeom prst="rect">
                      <a:avLst/>
                    </a:prstGeom>
                    <a:noFill/>
                  </p:spPr>
                </p:pic>
                <p:pic>
                  <p:nvPicPr>
                    <p:cNvPr id="62" name="Picture 17" descr="03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5" cstate="print"/>
                    <a:srcRect l="91921"/>
                    <a:stretch>
                      <a:fillRect/>
                    </a:stretch>
                  </p:blipFill>
                  <p:spPr bwMode="auto">
                    <a:xfrm rot="5400000">
                      <a:off x="1094563" y="4359038"/>
                      <a:ext cx="420817" cy="2669536"/>
                    </a:xfrm>
                    <a:prstGeom prst="rect">
                      <a:avLst/>
                    </a:prstGeom>
                    <a:noFill/>
                  </p:spPr>
                </p:pic>
              </p:grpSp>
              <p:sp>
                <p:nvSpPr>
                  <p:cNvPr id="57" name="AutoShape 18"/>
                  <p:cNvSpPr>
                    <a:spLocks noChangeArrowheads="1"/>
                  </p:cNvSpPr>
                  <p:nvPr/>
                </p:nvSpPr>
                <p:spPr bwMode="auto">
                  <a:xfrm rot="5400000">
                    <a:off x="189894" y="3452927"/>
                    <a:ext cx="1891431" cy="2499211"/>
                  </a:xfrm>
                  <a:prstGeom prst="roundRect">
                    <a:avLst>
                      <a:gd name="adj" fmla="val 12900"/>
                    </a:avLst>
                  </a:prstGeom>
                  <a:gradFill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gamma/>
                          <a:shade val="82353"/>
                          <a:invGamma/>
                        </a:schemeClr>
                      </a:gs>
                    </a:gsLst>
                    <a:lin ang="2700000" scaled="1"/>
                  </a:gradFill>
                  <a:ln w="38100" algn="ctr">
                    <a:noFill/>
                    <a:round/>
                    <a:headEnd/>
                    <a:tailEnd/>
                  </a:ln>
                  <a:effectLst/>
                </p:spPr>
                <p:txBody>
                  <a:bodyPr vert="horz" wrap="non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latinLnBrk="0"/>
                    <a:endParaRPr lang="ko-KR" altLang="en-US" dirty="0">
                      <a:latin typeface="-윤고딕330" pitchFamily="18" charset="-127"/>
                      <a:ea typeface="-윤고딕330" pitchFamily="18" charset="-127"/>
                    </a:endParaRPr>
                  </a:p>
                </p:txBody>
              </p:sp>
              <p:grpSp>
                <p:nvGrpSpPr>
                  <p:cNvPr id="58" name="Group 19"/>
                  <p:cNvGrpSpPr>
                    <a:grpSpLocks/>
                  </p:cNvGrpSpPr>
                  <p:nvPr/>
                </p:nvGrpSpPr>
                <p:grpSpPr bwMode="auto">
                  <a:xfrm rot="5400000">
                    <a:off x="629157" y="3005998"/>
                    <a:ext cx="1037977" cy="2527611"/>
                    <a:chOff x="2567" y="2270"/>
                    <a:chExt cx="516" cy="445"/>
                  </a:xfrm>
                </p:grpSpPr>
                <p:sp>
                  <p:nvSpPr>
                    <p:cNvPr id="59" name="AutoShape 2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567" y="2270"/>
                      <a:ext cx="508" cy="445"/>
                    </a:xfrm>
                    <a:prstGeom prst="roundRect">
                      <a:avLst>
                        <a:gd name="adj" fmla="val 16780"/>
                      </a:avLst>
                    </a:prstGeom>
                    <a:solidFill>
                      <a:srgbClr val="0183B7"/>
                    </a:solidFill>
                    <a:ln w="38100" algn="ctr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vert="horz" wrap="none" lIns="91440" tIns="45720" rIns="91440" bIns="45720" numCol="1" anchor="ctr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latinLnBrk="0"/>
                      <a:endParaRPr lang="ko-KR" altLang="en-US" dirty="0">
                        <a:latin typeface="-윤고딕330" pitchFamily="18" charset="-127"/>
                        <a:ea typeface="-윤고딕330" pitchFamily="18" charset="-127"/>
                      </a:endParaRPr>
                    </a:p>
                  </p:txBody>
                </p:sp>
                <p:sp>
                  <p:nvSpPr>
                    <p:cNvPr id="60" name="AutoShape 2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678" y="2270"/>
                      <a:ext cx="405" cy="445"/>
                    </a:xfrm>
                    <a:prstGeom prst="roundRect">
                      <a:avLst>
                        <a:gd name="adj" fmla="val 0"/>
                      </a:avLst>
                    </a:prstGeom>
                    <a:gradFill rotWithShape="1">
                      <a:gsLst>
                        <a:gs pos="0">
                          <a:srgbClr val="0183B7"/>
                        </a:gs>
                        <a:gs pos="100000">
                          <a:srgbClr val="00458A"/>
                        </a:gs>
                      </a:gsLst>
                      <a:lin ang="0" scaled="1"/>
                    </a:gradFill>
                    <a:ln w="38100" algn="ctr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vert="horz" wrap="none" lIns="91440" tIns="45720" rIns="91440" bIns="45720" numCol="1" anchor="ctr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latinLnBrk="0"/>
                      <a:endParaRPr lang="ko-KR" altLang="en-US" dirty="0">
                        <a:latin typeface="-윤고딕330" pitchFamily="18" charset="-127"/>
                        <a:ea typeface="-윤고딕330" pitchFamily="18" charset="-127"/>
                      </a:endParaRPr>
                    </a:p>
                  </p:txBody>
                </p:sp>
              </p:grpSp>
            </p:grpSp>
            <p:sp>
              <p:nvSpPr>
                <p:cNvPr id="54" name="Rectangle 16"/>
                <p:cNvSpPr>
                  <a:spLocks noChangeArrowheads="1"/>
                </p:cNvSpPr>
                <p:nvPr/>
              </p:nvSpPr>
              <p:spPr bwMode="auto">
                <a:xfrm>
                  <a:off x="7327244" y="1999018"/>
                  <a:ext cx="2304579" cy="424732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 defTabSz="914400" fontAlgn="base" latinLnBrk="0">
                    <a:lnSpc>
                      <a:spcPct val="90000"/>
                    </a:lnSpc>
                    <a:spcBef>
                      <a:spcPts val="1000"/>
                    </a:spcBef>
                    <a:spcAft>
                      <a:spcPct val="0"/>
                    </a:spcAft>
                    <a:buClr>
                      <a:sysClr val="window" lastClr="FFFFFF"/>
                    </a:buClr>
                    <a:buSzPct val="105000"/>
                    <a:defRPr/>
                  </a:pPr>
                  <a:r>
                    <a:rPr kumimoji="1" lang="en-US" altLang="ko-KR" sz="2400" kern="0" dirty="0" smtClean="0">
                      <a:gradFill>
                        <a:gsLst>
                          <a:gs pos="0">
                            <a:schemeClr val="bg1"/>
                          </a:gs>
                          <a:gs pos="100000">
                            <a:schemeClr val="bg1"/>
                          </a:gs>
                        </a:gsLst>
                        <a:lin ang="5400000" scaled="0"/>
                      </a:gradFill>
                      <a:latin typeface="HY수평선B" pitchFamily="18" charset="-127"/>
                      <a:ea typeface="HY수평선B" pitchFamily="18" charset="-127"/>
                      <a:cs typeface="굴림" pitchFamily="50" charset="-127"/>
                    </a:rPr>
                    <a:t>Teamwork</a:t>
                  </a:r>
                  <a:endParaRPr kumimoji="1" lang="ko-KR" altLang="en-US" sz="2400" kern="0" dirty="0" smtClean="0">
                    <a:gradFill>
                      <a:gsLst>
                        <a:gs pos="0">
                          <a:schemeClr val="bg1"/>
                        </a:gs>
                        <a:gs pos="100000">
                          <a:schemeClr val="bg1"/>
                        </a:gs>
                      </a:gsLst>
                      <a:lin ang="5400000" scaled="0"/>
                    </a:gradFill>
                    <a:latin typeface="HY수평선B" pitchFamily="18" charset="-127"/>
                    <a:ea typeface="HY수평선B" pitchFamily="18" charset="-127"/>
                    <a:cs typeface="굴림" pitchFamily="50" charset="-127"/>
                  </a:endParaRPr>
                </a:p>
              </p:txBody>
            </p:sp>
            <p:sp>
              <p:nvSpPr>
                <p:cNvPr id="55" name="Text Box 147"/>
                <p:cNvSpPr txBox="1">
                  <a:spLocks noChangeArrowheads="1"/>
                </p:cNvSpPr>
                <p:nvPr/>
              </p:nvSpPr>
              <p:spPr bwMode="auto">
                <a:xfrm>
                  <a:off x="7443006" y="3044402"/>
                  <a:ext cx="2268252" cy="73866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square">
                  <a:spAutoFit/>
                </a:bodyPr>
                <a:lstStyle/>
                <a:p>
                  <a:pPr marL="177800" indent="-177800" latinLnBrk="0">
                    <a:spcBef>
                      <a:spcPts val="600"/>
                    </a:spcBef>
                    <a:buSzPct val="100000"/>
                    <a:buBlip>
                      <a:blip r:embed="rId6"/>
                    </a:buBlip>
                  </a:pPr>
                  <a:r>
                    <a:rPr lang="ko-KR" altLang="en-US" sz="1400" dirty="0" smtClean="0">
                      <a:gradFill>
                        <a:gsLst>
                          <a:gs pos="0">
                            <a:schemeClr val="tx1"/>
                          </a:gs>
                          <a:gs pos="100000">
                            <a:schemeClr val="tx1"/>
                          </a:gs>
                        </a:gsLst>
                        <a:lin ang="5400000" scaled="0"/>
                      </a:gradFill>
                      <a:latin typeface="HY울릉도B" pitchFamily="18" charset="-127"/>
                      <a:ea typeface="HY울릉도B" pitchFamily="18" charset="-127"/>
                    </a:rPr>
                    <a:t>책임을 다하고 협력하여 공동의 목표를 달성하는 인재</a:t>
                  </a:r>
                </a:p>
              </p:txBody>
            </p:sp>
          </p:grpSp>
          <p:pic>
            <p:nvPicPr>
              <p:cNvPr id="52" name="Picture 67" descr="22"/>
              <p:cNvPicPr>
                <a:picLocks noChangeAspect="1" noChangeArrowheads="1"/>
              </p:cNvPicPr>
              <p:nvPr/>
            </p:nvPicPr>
            <p:blipFill>
              <a:blip r:embed="rId7" cstate="print">
                <a:lum bright="-12000" contrast="18000"/>
              </a:blip>
              <a:srcRect/>
              <a:stretch>
                <a:fillRect/>
              </a:stretch>
            </p:blipFill>
            <p:spPr bwMode="auto">
              <a:xfrm>
                <a:off x="-269924" y="5606231"/>
                <a:ext cx="444947" cy="310600"/>
              </a:xfrm>
              <a:prstGeom prst="rect">
                <a:avLst/>
              </a:prstGeom>
              <a:noFill/>
            </p:spPr>
          </p:pic>
        </p:grpSp>
        <p:grpSp>
          <p:nvGrpSpPr>
            <p:cNvPr id="20" name="그룹 273"/>
            <p:cNvGrpSpPr/>
            <p:nvPr/>
          </p:nvGrpSpPr>
          <p:grpSpPr>
            <a:xfrm>
              <a:off x="2646400" y="4280351"/>
              <a:ext cx="2697471" cy="3041200"/>
              <a:chOff x="2646400" y="4280351"/>
              <a:chExt cx="2697471" cy="3041200"/>
            </a:xfrm>
          </p:grpSpPr>
          <p:grpSp>
            <p:nvGrpSpPr>
              <p:cNvPr id="39" name="그룹 244"/>
              <p:cNvGrpSpPr/>
              <p:nvPr/>
            </p:nvGrpSpPr>
            <p:grpSpPr>
              <a:xfrm>
                <a:off x="2646400" y="4280351"/>
                <a:ext cx="2697471" cy="3041200"/>
                <a:chOff x="7740765" y="1454622"/>
                <a:chExt cx="2697471" cy="3041200"/>
              </a:xfrm>
            </p:grpSpPr>
            <p:grpSp>
              <p:nvGrpSpPr>
                <p:cNvPr id="41" name="그룹 101"/>
                <p:cNvGrpSpPr/>
                <p:nvPr/>
              </p:nvGrpSpPr>
              <p:grpSpPr>
                <a:xfrm>
                  <a:off x="7740765" y="1454622"/>
                  <a:ext cx="2697471" cy="3041200"/>
                  <a:chOff x="296978" y="3645738"/>
                  <a:chExt cx="2936573" cy="2132434"/>
                </a:xfrm>
              </p:grpSpPr>
              <p:grpSp>
                <p:nvGrpSpPr>
                  <p:cNvPr id="44" name="그룹 249"/>
                  <p:cNvGrpSpPr/>
                  <p:nvPr/>
                </p:nvGrpSpPr>
                <p:grpSpPr>
                  <a:xfrm>
                    <a:off x="296978" y="3645738"/>
                    <a:ext cx="2936573" cy="2132434"/>
                    <a:chOff x="521964" y="3647823"/>
                    <a:chExt cx="2669536" cy="2256396"/>
                  </a:xfrm>
                </p:grpSpPr>
                <p:pic>
                  <p:nvPicPr>
                    <p:cNvPr id="49" name="Picture 17" descr="03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5" cstate="print"/>
                    <a:srcRect r="53701"/>
                    <a:stretch>
                      <a:fillRect/>
                    </a:stretch>
                  </p:blipFill>
                  <p:spPr bwMode="auto">
                    <a:xfrm rot="5400000">
                      <a:off x="939199" y="3230589"/>
                      <a:ext cx="1835067" cy="2669535"/>
                    </a:xfrm>
                    <a:prstGeom prst="rect">
                      <a:avLst/>
                    </a:prstGeom>
                    <a:noFill/>
                  </p:spPr>
                </p:pic>
                <p:pic>
                  <p:nvPicPr>
                    <p:cNvPr id="50" name="Picture 17" descr="03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5" cstate="print"/>
                    <a:srcRect l="91921"/>
                    <a:stretch>
                      <a:fillRect/>
                    </a:stretch>
                  </p:blipFill>
                  <p:spPr bwMode="auto">
                    <a:xfrm rot="5400000">
                      <a:off x="1646323" y="4359043"/>
                      <a:ext cx="420817" cy="2669535"/>
                    </a:xfrm>
                    <a:prstGeom prst="rect">
                      <a:avLst/>
                    </a:prstGeom>
                    <a:noFill/>
                  </p:spPr>
                </p:pic>
              </p:grpSp>
              <p:sp>
                <p:nvSpPr>
                  <p:cNvPr id="45" name="AutoShape 18"/>
                  <p:cNvSpPr>
                    <a:spLocks noChangeArrowheads="1"/>
                  </p:cNvSpPr>
                  <p:nvPr/>
                </p:nvSpPr>
                <p:spPr bwMode="auto">
                  <a:xfrm rot="5400000">
                    <a:off x="836039" y="3470045"/>
                    <a:ext cx="1891432" cy="2499209"/>
                  </a:xfrm>
                  <a:prstGeom prst="roundRect">
                    <a:avLst>
                      <a:gd name="adj" fmla="val 12900"/>
                    </a:avLst>
                  </a:prstGeom>
                  <a:gradFill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gamma/>
                          <a:shade val="82353"/>
                          <a:invGamma/>
                        </a:schemeClr>
                      </a:gs>
                    </a:gsLst>
                    <a:lin ang="2700000" scaled="1"/>
                  </a:gradFill>
                  <a:ln w="38100" algn="ctr">
                    <a:noFill/>
                    <a:round/>
                    <a:headEnd/>
                    <a:tailEnd/>
                  </a:ln>
                  <a:effectLst/>
                </p:spPr>
                <p:txBody>
                  <a:bodyPr vert="horz" wrap="non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latinLnBrk="0"/>
                    <a:endParaRPr lang="ko-KR" altLang="en-US" dirty="0">
                      <a:latin typeface="HY수평선M" pitchFamily="18" charset="-127"/>
                      <a:ea typeface="HY수평선M" pitchFamily="18" charset="-127"/>
                    </a:endParaRPr>
                  </a:p>
                </p:txBody>
              </p:sp>
              <p:grpSp>
                <p:nvGrpSpPr>
                  <p:cNvPr id="46" name="Group 19"/>
                  <p:cNvGrpSpPr>
                    <a:grpSpLocks/>
                  </p:cNvGrpSpPr>
                  <p:nvPr/>
                </p:nvGrpSpPr>
                <p:grpSpPr bwMode="auto">
                  <a:xfrm rot="5400000">
                    <a:off x="1240528" y="2994934"/>
                    <a:ext cx="1076197" cy="2527611"/>
                    <a:chOff x="2552" y="2159"/>
                    <a:chExt cx="535" cy="445"/>
                  </a:xfrm>
                </p:grpSpPr>
                <p:sp>
                  <p:nvSpPr>
                    <p:cNvPr id="47" name="AutoShape 2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552" y="2159"/>
                      <a:ext cx="508" cy="445"/>
                    </a:xfrm>
                    <a:prstGeom prst="roundRect">
                      <a:avLst>
                        <a:gd name="adj" fmla="val 16780"/>
                      </a:avLst>
                    </a:prstGeom>
                    <a:solidFill>
                      <a:srgbClr val="0183B7"/>
                    </a:solidFill>
                    <a:ln w="38100" algn="ctr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vert="horz" wrap="none" lIns="91440" tIns="45720" rIns="91440" bIns="45720" numCol="1" anchor="ctr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latinLnBrk="0"/>
                      <a:endParaRPr lang="ko-KR" altLang="en-US" dirty="0">
                        <a:latin typeface="-윤고딕330" pitchFamily="18" charset="-127"/>
                        <a:ea typeface="-윤고딕330" pitchFamily="18" charset="-127"/>
                      </a:endParaRPr>
                    </a:p>
                  </p:txBody>
                </p:sp>
                <p:sp>
                  <p:nvSpPr>
                    <p:cNvPr id="48" name="AutoShape 2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682" y="2159"/>
                      <a:ext cx="405" cy="445"/>
                    </a:xfrm>
                    <a:prstGeom prst="roundRect">
                      <a:avLst>
                        <a:gd name="adj" fmla="val 0"/>
                      </a:avLst>
                    </a:prstGeom>
                    <a:gradFill rotWithShape="1">
                      <a:gsLst>
                        <a:gs pos="0">
                          <a:srgbClr val="0183B7"/>
                        </a:gs>
                        <a:gs pos="100000">
                          <a:srgbClr val="00458A"/>
                        </a:gs>
                      </a:gsLst>
                      <a:lin ang="0" scaled="1"/>
                    </a:gradFill>
                    <a:ln w="38100" algn="ctr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vert="horz" wrap="none" lIns="91440" tIns="45720" rIns="91440" bIns="45720" numCol="1" anchor="ctr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latinLnBrk="0"/>
                      <a:endParaRPr lang="ko-KR" altLang="en-US" dirty="0">
                        <a:latin typeface="-윤고딕330" pitchFamily="18" charset="-127"/>
                        <a:ea typeface="-윤고딕330" pitchFamily="18" charset="-127"/>
                      </a:endParaRPr>
                    </a:p>
                  </p:txBody>
                </p:sp>
              </p:grpSp>
            </p:grpSp>
            <p:sp>
              <p:nvSpPr>
                <p:cNvPr id="42" name="Rectangle 16"/>
                <p:cNvSpPr>
                  <a:spLocks noChangeArrowheads="1"/>
                </p:cNvSpPr>
                <p:nvPr/>
              </p:nvSpPr>
              <p:spPr bwMode="auto">
                <a:xfrm>
                  <a:off x="7920785" y="2013090"/>
                  <a:ext cx="2304579" cy="424732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 defTabSz="914400" fontAlgn="base" latinLnBrk="0">
                    <a:lnSpc>
                      <a:spcPct val="90000"/>
                    </a:lnSpc>
                    <a:spcBef>
                      <a:spcPts val="1000"/>
                    </a:spcBef>
                    <a:spcAft>
                      <a:spcPct val="0"/>
                    </a:spcAft>
                    <a:buClr>
                      <a:sysClr val="window" lastClr="FFFFFF"/>
                    </a:buClr>
                    <a:buSzPct val="105000"/>
                    <a:defRPr/>
                  </a:pPr>
                  <a:r>
                    <a:rPr kumimoji="1" lang="ko-KR" altLang="en-US" sz="2400" kern="0" dirty="0" smtClean="0">
                      <a:gradFill>
                        <a:gsLst>
                          <a:gs pos="0">
                            <a:schemeClr val="bg1"/>
                          </a:gs>
                          <a:gs pos="100000">
                            <a:schemeClr val="bg1"/>
                          </a:gs>
                        </a:gsLst>
                        <a:lin ang="5400000" scaled="0"/>
                      </a:gradFill>
                      <a:latin typeface="HY수평선B" pitchFamily="18" charset="-127"/>
                      <a:ea typeface="HY수평선B" pitchFamily="18" charset="-127"/>
                      <a:cs typeface="굴림" pitchFamily="50" charset="-127"/>
                    </a:rPr>
                    <a:t> </a:t>
                  </a:r>
                  <a:r>
                    <a:rPr kumimoji="1" lang="en-US" altLang="ko-KR" sz="2400" kern="0" dirty="0" smtClean="0">
                      <a:gradFill>
                        <a:gsLst>
                          <a:gs pos="0">
                            <a:schemeClr val="bg1"/>
                          </a:gs>
                          <a:gs pos="100000">
                            <a:schemeClr val="bg1"/>
                          </a:gs>
                        </a:gsLst>
                        <a:lin ang="5400000" scaled="0"/>
                      </a:gradFill>
                      <a:latin typeface="HY수평선B" pitchFamily="18" charset="-127"/>
                      <a:ea typeface="HY수평선B" pitchFamily="18" charset="-127"/>
                      <a:cs typeface="굴림" pitchFamily="50" charset="-127"/>
                    </a:rPr>
                    <a:t>Innovation</a:t>
                  </a:r>
                  <a:endParaRPr kumimoji="1" lang="ko-KR" altLang="en-US" sz="2400" kern="0" dirty="0" smtClean="0">
                    <a:gradFill>
                      <a:gsLst>
                        <a:gs pos="0">
                          <a:schemeClr val="bg1"/>
                        </a:gs>
                        <a:gs pos="100000">
                          <a:schemeClr val="bg1"/>
                        </a:gs>
                      </a:gsLst>
                      <a:lin ang="5400000" scaled="0"/>
                    </a:gradFill>
                    <a:latin typeface="HY수평선B" pitchFamily="18" charset="-127"/>
                    <a:ea typeface="HY수평선B" pitchFamily="18" charset="-127"/>
                    <a:cs typeface="굴림" pitchFamily="50" charset="-127"/>
                  </a:endParaRPr>
                </a:p>
              </p:txBody>
            </p:sp>
            <p:sp>
              <p:nvSpPr>
                <p:cNvPr id="43" name="Text Box 147"/>
                <p:cNvSpPr txBox="1">
                  <a:spLocks noChangeArrowheads="1"/>
                </p:cNvSpPr>
                <p:nvPr/>
              </p:nvSpPr>
              <p:spPr bwMode="auto">
                <a:xfrm>
                  <a:off x="8041461" y="3044401"/>
                  <a:ext cx="2268252" cy="5232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square">
                  <a:spAutoFit/>
                </a:bodyPr>
                <a:lstStyle/>
                <a:p>
                  <a:pPr marL="177800" indent="-177800" latinLnBrk="0">
                    <a:spcBef>
                      <a:spcPts val="600"/>
                    </a:spcBef>
                    <a:buSzPct val="100000"/>
                    <a:buBlip>
                      <a:blip r:embed="rId6"/>
                    </a:buBlip>
                  </a:pPr>
                  <a:r>
                    <a:rPr lang="ko-KR" altLang="en-US" sz="1400" dirty="0" smtClean="0">
                      <a:gradFill>
                        <a:gsLst>
                          <a:gs pos="0">
                            <a:schemeClr val="tx1"/>
                          </a:gs>
                          <a:gs pos="100000">
                            <a:schemeClr val="tx1"/>
                          </a:gs>
                        </a:gsLst>
                        <a:lin ang="5400000" scaled="0"/>
                      </a:gradFill>
                      <a:latin typeface="HY울릉도B" pitchFamily="18" charset="-127"/>
                      <a:ea typeface="HY울릉도B" pitchFamily="18" charset="-127"/>
                    </a:rPr>
                    <a:t>미래를 예측하고 변화를 주도하는 인재</a:t>
                  </a:r>
                </a:p>
              </p:txBody>
            </p:sp>
          </p:grpSp>
          <p:pic>
            <p:nvPicPr>
              <p:cNvPr id="40" name="Picture 25" descr="23"/>
              <p:cNvPicPr>
                <a:picLocks noChangeAspect="1" noChangeArrowheads="1"/>
              </p:cNvPicPr>
              <p:nvPr/>
            </p:nvPicPr>
            <p:blipFill>
              <a:blip r:embed="rId8" cstate="print">
                <a:lum bright="-12000" contrast="18000"/>
              </a:blip>
              <a:srcRect/>
              <a:stretch>
                <a:fillRect/>
              </a:stretch>
            </p:blipFill>
            <p:spPr bwMode="auto">
              <a:xfrm>
                <a:off x="2862424" y="5606231"/>
                <a:ext cx="528898" cy="311832"/>
              </a:xfrm>
              <a:prstGeom prst="rect">
                <a:avLst/>
              </a:prstGeom>
              <a:noFill/>
            </p:spPr>
          </p:pic>
        </p:grpSp>
        <p:grpSp>
          <p:nvGrpSpPr>
            <p:cNvPr id="23" name="그룹 274"/>
            <p:cNvGrpSpPr/>
            <p:nvPr/>
          </p:nvGrpSpPr>
          <p:grpSpPr>
            <a:xfrm>
              <a:off x="5814752" y="4280351"/>
              <a:ext cx="2700299" cy="3041200"/>
              <a:chOff x="5814752" y="4280351"/>
              <a:chExt cx="2700299" cy="3041200"/>
            </a:xfrm>
          </p:grpSpPr>
          <p:grpSp>
            <p:nvGrpSpPr>
              <p:cNvPr id="24" name="그룹 231"/>
              <p:cNvGrpSpPr/>
              <p:nvPr/>
            </p:nvGrpSpPr>
            <p:grpSpPr>
              <a:xfrm>
                <a:off x="5814752" y="4280351"/>
                <a:ext cx="2700299" cy="3041200"/>
                <a:chOff x="8370310" y="1454622"/>
                <a:chExt cx="2700299" cy="3041200"/>
              </a:xfrm>
            </p:grpSpPr>
            <p:grpSp>
              <p:nvGrpSpPr>
                <p:cNvPr id="26" name="그룹 101"/>
                <p:cNvGrpSpPr/>
                <p:nvPr/>
              </p:nvGrpSpPr>
              <p:grpSpPr>
                <a:xfrm>
                  <a:off x="8370310" y="1454622"/>
                  <a:ext cx="2700299" cy="3041200"/>
                  <a:chOff x="982323" y="3645738"/>
                  <a:chExt cx="2939657" cy="2132434"/>
                </a:xfrm>
              </p:grpSpPr>
              <p:grpSp>
                <p:nvGrpSpPr>
                  <p:cNvPr id="29" name="그룹 236"/>
                  <p:cNvGrpSpPr/>
                  <p:nvPr/>
                </p:nvGrpSpPr>
                <p:grpSpPr>
                  <a:xfrm>
                    <a:off x="982323" y="3645738"/>
                    <a:ext cx="2939657" cy="2132434"/>
                    <a:chOff x="1144990" y="3647823"/>
                    <a:chExt cx="2672339" cy="2256396"/>
                  </a:xfrm>
                </p:grpSpPr>
                <p:pic>
                  <p:nvPicPr>
                    <p:cNvPr id="37" name="Picture 17" descr="03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5" cstate="print"/>
                    <a:srcRect r="53701"/>
                    <a:stretch>
                      <a:fillRect/>
                    </a:stretch>
                  </p:blipFill>
                  <p:spPr bwMode="auto">
                    <a:xfrm rot="5400000">
                      <a:off x="1565026" y="3230587"/>
                      <a:ext cx="1835067" cy="2669539"/>
                    </a:xfrm>
                    <a:prstGeom prst="rect">
                      <a:avLst/>
                    </a:prstGeom>
                    <a:noFill/>
                  </p:spPr>
                </p:pic>
                <p:pic>
                  <p:nvPicPr>
                    <p:cNvPr id="38" name="Picture 17" descr="03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5" cstate="print"/>
                    <a:srcRect l="91921"/>
                    <a:stretch>
                      <a:fillRect/>
                    </a:stretch>
                  </p:blipFill>
                  <p:spPr bwMode="auto">
                    <a:xfrm rot="5400000">
                      <a:off x="2269350" y="4359042"/>
                      <a:ext cx="420817" cy="2669538"/>
                    </a:xfrm>
                    <a:prstGeom prst="rect">
                      <a:avLst/>
                    </a:prstGeom>
                    <a:noFill/>
                  </p:spPr>
                </p:pic>
              </p:grpSp>
              <p:sp>
                <p:nvSpPr>
                  <p:cNvPr id="33" name="AutoShape 18"/>
                  <p:cNvSpPr>
                    <a:spLocks noChangeArrowheads="1"/>
                  </p:cNvSpPr>
                  <p:nvPr/>
                </p:nvSpPr>
                <p:spPr bwMode="auto">
                  <a:xfrm rot="5400000">
                    <a:off x="1482191" y="3442829"/>
                    <a:ext cx="1891432" cy="2499213"/>
                  </a:xfrm>
                  <a:prstGeom prst="roundRect">
                    <a:avLst>
                      <a:gd name="adj" fmla="val 12900"/>
                    </a:avLst>
                  </a:prstGeom>
                  <a:gradFill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gamma/>
                          <a:shade val="82353"/>
                          <a:invGamma/>
                        </a:schemeClr>
                      </a:gs>
                    </a:gsLst>
                    <a:lin ang="2700000" scaled="1"/>
                  </a:gradFill>
                  <a:ln w="38100" algn="ctr">
                    <a:noFill/>
                    <a:round/>
                    <a:headEnd/>
                    <a:tailEnd/>
                  </a:ln>
                  <a:effectLst/>
                </p:spPr>
                <p:txBody>
                  <a:bodyPr vert="horz" wrap="non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latinLnBrk="0"/>
                    <a:endParaRPr lang="ko-KR" altLang="en-US" dirty="0">
                      <a:latin typeface="-윤고딕330" pitchFamily="18" charset="-127"/>
                      <a:ea typeface="-윤고딕330" pitchFamily="18" charset="-127"/>
                    </a:endParaRPr>
                  </a:p>
                </p:txBody>
              </p:sp>
              <p:grpSp>
                <p:nvGrpSpPr>
                  <p:cNvPr id="34" name="Group 19"/>
                  <p:cNvGrpSpPr>
                    <a:grpSpLocks/>
                  </p:cNvGrpSpPr>
                  <p:nvPr/>
                </p:nvGrpSpPr>
                <p:grpSpPr bwMode="auto">
                  <a:xfrm rot="5400000">
                    <a:off x="1905089" y="2994934"/>
                    <a:ext cx="1076197" cy="2527611"/>
                    <a:chOff x="2552" y="2042"/>
                    <a:chExt cx="535" cy="445"/>
                  </a:xfrm>
                </p:grpSpPr>
                <p:sp>
                  <p:nvSpPr>
                    <p:cNvPr id="35" name="AutoShape 2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552" y="2042"/>
                      <a:ext cx="508" cy="445"/>
                    </a:xfrm>
                    <a:prstGeom prst="roundRect">
                      <a:avLst>
                        <a:gd name="adj" fmla="val 16780"/>
                      </a:avLst>
                    </a:prstGeom>
                    <a:solidFill>
                      <a:srgbClr val="0183B7"/>
                    </a:solidFill>
                    <a:ln w="38100" algn="ctr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vert="horz" wrap="none" lIns="91440" tIns="45720" rIns="91440" bIns="45720" numCol="1" anchor="ctr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latinLnBrk="0"/>
                      <a:endParaRPr lang="ko-KR" altLang="en-US" dirty="0">
                        <a:latin typeface="-윤고딕330" pitchFamily="18" charset="-127"/>
                        <a:ea typeface="-윤고딕330" pitchFamily="18" charset="-127"/>
                      </a:endParaRPr>
                    </a:p>
                  </p:txBody>
                </p:sp>
                <p:sp>
                  <p:nvSpPr>
                    <p:cNvPr id="36" name="AutoShape 2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682" y="2042"/>
                      <a:ext cx="405" cy="445"/>
                    </a:xfrm>
                    <a:prstGeom prst="roundRect">
                      <a:avLst>
                        <a:gd name="adj" fmla="val 0"/>
                      </a:avLst>
                    </a:prstGeom>
                    <a:gradFill rotWithShape="1">
                      <a:gsLst>
                        <a:gs pos="0">
                          <a:srgbClr val="0183B7"/>
                        </a:gs>
                        <a:gs pos="100000">
                          <a:srgbClr val="00458A"/>
                        </a:gs>
                      </a:gsLst>
                      <a:lin ang="0" scaled="1"/>
                    </a:gradFill>
                    <a:ln w="38100" algn="ctr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vert="horz" wrap="none" lIns="91440" tIns="45720" rIns="91440" bIns="45720" numCol="1" anchor="ctr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latinLnBrk="0"/>
                      <a:endParaRPr lang="ko-KR" altLang="en-US" dirty="0">
                        <a:latin typeface="-윤고딕330" pitchFamily="18" charset="-127"/>
                        <a:ea typeface="-윤고딕330" pitchFamily="18" charset="-127"/>
                      </a:endParaRPr>
                    </a:p>
                  </p:txBody>
                </p:sp>
              </p:grpSp>
            </p:grpSp>
            <p:sp>
              <p:nvSpPr>
                <p:cNvPr id="27" name="Rectangle 16"/>
                <p:cNvSpPr>
                  <a:spLocks noChangeArrowheads="1"/>
                </p:cNvSpPr>
                <p:nvPr/>
              </p:nvSpPr>
              <p:spPr bwMode="auto">
                <a:xfrm>
                  <a:off x="8504689" y="2013090"/>
                  <a:ext cx="2367706" cy="575291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 fontAlgn="base" latinLnBrk="0">
                    <a:lnSpc>
                      <a:spcPct val="90000"/>
                    </a:lnSpc>
                    <a:spcBef>
                      <a:spcPts val="1000"/>
                    </a:spcBef>
                    <a:spcAft>
                      <a:spcPct val="0"/>
                    </a:spcAft>
                    <a:buClr>
                      <a:sysClr val="window" lastClr="FFFFFF"/>
                    </a:buClr>
                    <a:buSzPct val="105000"/>
                    <a:defRPr/>
                  </a:pPr>
                  <a:r>
                    <a:rPr kumimoji="1" lang="ko-KR" altLang="en-US" sz="2400" kern="0" dirty="0" smtClean="0">
                      <a:gradFill>
                        <a:gsLst>
                          <a:gs pos="0">
                            <a:schemeClr val="bg1"/>
                          </a:gs>
                          <a:gs pos="100000">
                            <a:schemeClr val="bg1"/>
                          </a:gs>
                        </a:gsLst>
                        <a:lin ang="5400000" scaled="0"/>
                      </a:gradFill>
                      <a:latin typeface="HY수평선B" pitchFamily="18" charset="-127"/>
                      <a:ea typeface="HY수평선B" pitchFamily="18" charset="-127"/>
                      <a:cs typeface="굴림" pitchFamily="50" charset="-127"/>
                    </a:rPr>
                    <a:t> </a:t>
                  </a:r>
                  <a:r>
                    <a:rPr kumimoji="1" lang="en-US" altLang="ko-KR" sz="2400" kern="0" dirty="0" smtClean="0">
                      <a:gradFill>
                        <a:gsLst>
                          <a:gs pos="0">
                            <a:schemeClr val="bg1"/>
                          </a:gs>
                          <a:gs pos="100000">
                            <a:schemeClr val="bg1"/>
                          </a:gs>
                        </a:gsLst>
                        <a:lin ang="5400000" scaled="0"/>
                      </a:gradFill>
                      <a:latin typeface="HY수평선B" pitchFamily="18" charset="-127"/>
                      <a:ea typeface="HY수평선B" pitchFamily="18" charset="-127"/>
                      <a:cs typeface="굴림" pitchFamily="50" charset="-127"/>
                    </a:rPr>
                    <a:t>Professional</a:t>
                  </a:r>
                  <a:endParaRPr kumimoji="1" lang="ko-KR" altLang="en-US" sz="2400" kern="0" dirty="0" smtClean="0">
                    <a:gradFill>
                      <a:gsLst>
                        <a:gs pos="0">
                          <a:schemeClr val="bg1"/>
                        </a:gs>
                        <a:gs pos="100000">
                          <a:schemeClr val="bg1"/>
                        </a:gs>
                      </a:gsLst>
                      <a:lin ang="5400000" scaled="0"/>
                    </a:gradFill>
                    <a:latin typeface="HY수평선B" pitchFamily="18" charset="-127"/>
                    <a:ea typeface="HY수평선B" pitchFamily="18" charset="-127"/>
                    <a:cs typeface="굴림" pitchFamily="50" charset="-127"/>
                  </a:endParaRPr>
                </a:p>
              </p:txBody>
            </p:sp>
            <p:sp>
              <p:nvSpPr>
                <p:cNvPr id="28" name="Text Box 147"/>
                <p:cNvSpPr txBox="1">
                  <a:spLocks noChangeArrowheads="1"/>
                </p:cNvSpPr>
                <p:nvPr/>
              </p:nvSpPr>
              <p:spPr bwMode="auto">
                <a:xfrm>
                  <a:off x="8662691" y="3044401"/>
                  <a:ext cx="2268252" cy="129231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square">
                  <a:spAutoFit/>
                </a:bodyPr>
                <a:lstStyle/>
                <a:p>
                  <a:pPr marL="177800" indent="-177800" latinLnBrk="0">
                    <a:spcBef>
                      <a:spcPts val="600"/>
                    </a:spcBef>
                    <a:buSzPct val="100000"/>
                    <a:buBlip>
                      <a:blip r:embed="rId6"/>
                    </a:buBlip>
                  </a:pPr>
                  <a:r>
                    <a:rPr lang="ko-KR" altLang="en-US" sz="1400" dirty="0" smtClean="0">
                      <a:gradFill>
                        <a:gsLst>
                          <a:gs pos="0">
                            <a:schemeClr val="tx1"/>
                          </a:gs>
                          <a:gs pos="100000">
                            <a:schemeClr val="tx1"/>
                          </a:gs>
                        </a:gsLst>
                        <a:lin ang="5400000" scaled="0"/>
                      </a:gradFill>
                      <a:latin typeface="HY울릉도B" pitchFamily="18" charset="-127"/>
                      <a:ea typeface="HY울릉도B" pitchFamily="18" charset="-127"/>
                    </a:rPr>
                    <a:t>전문성과 경험을 겸비한 </a:t>
                  </a:r>
                  <a:r>
                    <a:rPr lang="ko-KR" altLang="en-US" sz="1400" dirty="0" err="1" smtClean="0">
                      <a:gradFill>
                        <a:gsLst>
                          <a:gs pos="0">
                            <a:schemeClr val="tx1"/>
                          </a:gs>
                          <a:gs pos="100000">
                            <a:schemeClr val="tx1"/>
                          </a:gs>
                        </a:gsLst>
                        <a:lin ang="5400000" scaled="0"/>
                      </a:gradFill>
                      <a:latin typeface="HY울릉도B" pitchFamily="18" charset="-127"/>
                      <a:ea typeface="HY울릉도B" pitchFamily="18" charset="-127"/>
                    </a:rPr>
                    <a:t>기술인으로서</a:t>
                  </a:r>
                  <a:r>
                    <a:rPr lang="ko-KR" altLang="en-US" sz="1400" dirty="0" smtClean="0">
                      <a:gradFill>
                        <a:gsLst>
                          <a:gs pos="0">
                            <a:schemeClr val="tx1"/>
                          </a:gs>
                          <a:gs pos="100000">
                            <a:schemeClr val="tx1"/>
                          </a:gs>
                        </a:gsLst>
                        <a:lin ang="5400000" scaled="0"/>
                      </a:gradFill>
                      <a:latin typeface="HY울릉도B" pitchFamily="18" charset="-127"/>
                      <a:ea typeface="HY울릉도B" pitchFamily="18" charset="-127"/>
                    </a:rPr>
                    <a:t> 핵심역량을 갖춘 인재</a:t>
                  </a:r>
                </a:p>
              </p:txBody>
            </p:sp>
          </p:grpSp>
          <p:pic>
            <p:nvPicPr>
              <p:cNvPr id="25" name="Picture 122" descr="24"/>
              <p:cNvPicPr>
                <a:picLocks noChangeAspect="1" noChangeArrowheads="1"/>
              </p:cNvPicPr>
              <p:nvPr/>
            </p:nvPicPr>
            <p:blipFill>
              <a:blip r:embed="rId9" cstate="print">
                <a:lum bright="-12000" contrast="18000"/>
              </a:blip>
              <a:srcRect/>
              <a:stretch>
                <a:fillRect/>
              </a:stretch>
            </p:blipFill>
            <p:spPr bwMode="auto">
              <a:xfrm>
                <a:off x="5994772" y="5612499"/>
                <a:ext cx="517516" cy="313066"/>
              </a:xfrm>
              <a:prstGeom prst="rect">
                <a:avLst/>
              </a:prstGeom>
              <a:noFill/>
            </p:spPr>
          </p:pic>
        </p:grpSp>
      </p:grpSp>
      <p:sp>
        <p:nvSpPr>
          <p:cNvPr id="64" name="직사각형 63"/>
          <p:cNvSpPr/>
          <p:nvPr/>
        </p:nvSpPr>
        <p:spPr>
          <a:xfrm>
            <a:off x="3452802" y="1357298"/>
            <a:ext cx="3052118" cy="473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  <a:scene3d>
              <a:camera prst="orthographicFront"/>
              <a:lightRig rig="harsh" dir="tl"/>
            </a:scene3d>
            <a:sp3d contourW="38100" prstMaterial="flat">
              <a:bevelT w="1270" h="63500" prst="artDeco"/>
              <a:extrusionClr>
                <a:schemeClr val="bg1"/>
              </a:extrusionClr>
              <a:contourClr>
                <a:schemeClr val="bg1"/>
              </a:contourClr>
            </a:sp3d>
          </a:bodyPr>
          <a:lstStyle/>
          <a:p>
            <a:pPr algn="ctr" defTabSz="762000" eaLnBrk="0" hangingPunct="0">
              <a:lnSpc>
                <a:spcPct val="110000"/>
              </a:lnSpc>
              <a:buClr>
                <a:srgbClr val="000000"/>
              </a:buClr>
              <a:buSzPct val="70000"/>
              <a:tabLst>
                <a:tab pos="5648325" algn="l"/>
              </a:tabLst>
              <a:defRPr/>
            </a:pPr>
            <a:r>
              <a:rPr lang="ko-KR" altLang="en-US" sz="2800" b="1" dirty="0" smtClean="0">
                <a:ln w="11430">
                  <a:noFill/>
                </a:ln>
                <a:solidFill>
                  <a:srgbClr val="002F8E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수평선M" pitchFamily="18" charset="-127"/>
                <a:ea typeface="HY수평선M" pitchFamily="18" charset="-127"/>
                <a:cs typeface="Arial" pitchFamily="34" charset="0"/>
              </a:rPr>
              <a:t>열정</a:t>
            </a:r>
            <a:r>
              <a:rPr lang="ko-KR" altLang="en-US" sz="2800" b="1" dirty="0" smtClean="0">
                <a:ln w="11430">
                  <a:noFill/>
                </a:ln>
                <a:solidFill>
                  <a:srgbClr val="558ED5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수평선M" pitchFamily="18" charset="-127"/>
                <a:ea typeface="HY수평선M" pitchFamily="18" charset="-127"/>
                <a:cs typeface="Arial" pitchFamily="34" charset="0"/>
              </a:rPr>
              <a:t>    </a:t>
            </a:r>
            <a:r>
              <a:rPr lang="ko-KR" altLang="en-US" sz="2800" b="1" dirty="0" smtClean="0">
                <a:ln w="11430">
                  <a:noFill/>
                </a:ln>
                <a:solidFill>
                  <a:srgbClr val="002F8E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수평선M" pitchFamily="18" charset="-127"/>
                <a:ea typeface="HY수평선M" pitchFamily="18" charset="-127"/>
                <a:cs typeface="Arial" pitchFamily="34" charset="0"/>
              </a:rPr>
              <a:t>도전</a:t>
            </a:r>
            <a:r>
              <a:rPr lang="ko-KR" altLang="en-US" sz="2800" b="1" dirty="0" smtClean="0">
                <a:ln w="11430">
                  <a:noFill/>
                </a:ln>
                <a:solidFill>
                  <a:srgbClr val="558ED5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수평선M" pitchFamily="18" charset="-127"/>
                <a:ea typeface="HY수평선M" pitchFamily="18" charset="-127"/>
                <a:cs typeface="Arial" pitchFamily="34" charset="0"/>
              </a:rPr>
              <a:t>    </a:t>
            </a:r>
            <a:r>
              <a:rPr lang="ko-KR" altLang="en-US" sz="2800" b="1" dirty="0" smtClean="0">
                <a:ln w="11430">
                  <a:noFill/>
                </a:ln>
                <a:solidFill>
                  <a:srgbClr val="002F8E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수평선M" pitchFamily="18" charset="-127"/>
                <a:ea typeface="HY수평선M" pitchFamily="18" charset="-127"/>
                <a:cs typeface="Arial" pitchFamily="34" charset="0"/>
              </a:rPr>
              <a:t>변화</a:t>
            </a:r>
          </a:p>
        </p:txBody>
      </p:sp>
    </p:spTree>
    <p:extLst>
      <p:ext uri="{BB962C8B-B14F-4D97-AF65-F5344CB8AC3E}">
        <p14:creationId xmlns:p14="http://schemas.microsoft.com/office/powerpoint/2010/main" val="3947783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5" name="Rectangle 6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6" name="Rectangle 8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0" name="텍스트 개체 틀 3"/>
          <p:cNvSpPr txBox="1">
            <a:spLocks/>
          </p:cNvSpPr>
          <p:nvPr/>
        </p:nvSpPr>
        <p:spPr>
          <a:xfrm>
            <a:off x="273000" y="872716"/>
            <a:ext cx="7366647" cy="318924"/>
          </a:xfrm>
          <a:prstGeom prst="rect">
            <a:avLst/>
          </a:prstGeom>
        </p:spPr>
        <p:txBody>
          <a:bodyPr wrap="square" lIns="72000" tIns="36000" rIns="72000" bIns="36000">
            <a:sp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70000"/>
              <a:buFontTx/>
              <a:buNone/>
              <a:defRPr kumimoji="1" lang="ko-KR" altLang="en-US" sz="1600" b="1" kern="1200" baseline="0">
                <a:solidFill>
                  <a:schemeClr val="tx1"/>
                </a:solidFill>
                <a:latin typeface="Arial" pitchFamily="34" charset="0"/>
                <a:ea typeface="HY헤드라인M" pitchFamily="18" charset="-127"/>
                <a:cs typeface="Arial" pitchFamily="34" charset="0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kumimoji="1" lang="ko-KR" altLang="en-US" sz="1100" kern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kumimoji="1" lang="ko-KR" altLang="en-US" sz="1000" kern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kumimoji="1" lang="ko-KR" altLang="en-US" sz="900" kern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4pPr>
            <a:lvl5pPr marL="1828800" indent="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kumimoji="1" lang="ko-KR" altLang="en-US" sz="1400" kern="1200">
                <a:solidFill>
                  <a:schemeClr val="tx1"/>
                </a:solidFill>
                <a:latin typeface="+mn-lt"/>
                <a:ea typeface="돋움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ko-KR" i="0" dirty="0" smtClean="0">
                <a:latin typeface="맑은 고딕"/>
                <a:ea typeface="맑은 고딕"/>
              </a:rPr>
              <a:t>■</a:t>
            </a:r>
            <a:r>
              <a:rPr lang="ko-KR" altLang="en-US" i="0" dirty="0" smtClean="0">
                <a:latin typeface="맑은 고딕"/>
                <a:ea typeface="맑은 고딕"/>
              </a:rPr>
              <a:t> </a:t>
            </a:r>
            <a:r>
              <a:rPr lang="ko-KR" altLang="en-US" smtClean="0">
                <a:latin typeface="맑은 고딕"/>
                <a:ea typeface="맑은 고딕"/>
              </a:rPr>
              <a:t>신입사원 배치</a:t>
            </a:r>
            <a:endParaRPr lang="en-US" altLang="ko-KR" i="0" dirty="0" smtClean="0">
              <a:latin typeface="맑은 고딕"/>
              <a:ea typeface="맑은 고딕"/>
            </a:endParaRPr>
          </a:p>
        </p:txBody>
      </p:sp>
      <p:sp>
        <p:nvSpPr>
          <p:cNvPr id="31" name="제목 3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2" name="제목 5"/>
          <p:cNvSpPr txBox="1">
            <a:spLocks/>
          </p:cNvSpPr>
          <p:nvPr/>
        </p:nvSpPr>
        <p:spPr>
          <a:xfrm>
            <a:off x="273000" y="57089"/>
            <a:ext cx="3274468" cy="318924"/>
          </a:xfrm>
          <a:prstGeom prst="rect">
            <a:avLst/>
          </a:prstGeom>
          <a:solidFill>
            <a:schemeClr val="accent3"/>
          </a:solidFill>
        </p:spPr>
        <p:txBody>
          <a:bodyPr wrap="none" lIns="72000" tIns="36000" rIns="72000" bIns="3600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kumimoji="1" lang="ko-KR" altLang="en-US" sz="1600" b="1" kern="1200" baseline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defRPr>
            </a:lvl1pPr>
          </a:lstStyle>
          <a:p>
            <a:r>
              <a:rPr lang="en-US" altLang="ko-KR" dirty="0" smtClean="0"/>
              <a:t>6</a:t>
            </a:r>
            <a:r>
              <a:rPr lang="en-US" altLang="ko-KR" smtClean="0"/>
              <a:t>. </a:t>
            </a:r>
            <a:r>
              <a:rPr lang="ko-KR" altLang="en-US" smtClean="0"/>
              <a:t>신입사원 배치</a:t>
            </a:r>
            <a:r>
              <a:rPr altLang="en-US" smtClean="0"/>
              <a:t>계획</a:t>
            </a:r>
            <a:r>
              <a:rPr lang="ko-KR" altLang="en-US" smtClean="0"/>
              <a:t> 및 </a:t>
            </a:r>
            <a:r>
              <a:rPr altLang="en-US" smtClean="0"/>
              <a:t>업무내용</a:t>
            </a:r>
            <a:endParaRPr lang="ko-KR" altLang="en-US" dirty="0"/>
          </a:p>
        </p:txBody>
      </p:sp>
      <p:sp>
        <p:nvSpPr>
          <p:cNvPr id="21" name="텍스트 개체 틀 3"/>
          <p:cNvSpPr txBox="1">
            <a:spLocks/>
          </p:cNvSpPr>
          <p:nvPr/>
        </p:nvSpPr>
        <p:spPr>
          <a:xfrm>
            <a:off x="7639647" y="69545"/>
            <a:ext cx="1980220" cy="288147"/>
          </a:xfrm>
          <a:prstGeom prst="rect">
            <a:avLst/>
          </a:prstGeom>
        </p:spPr>
        <p:txBody>
          <a:bodyPr lIns="72000" tIns="36000" rIns="72000" bIns="36000">
            <a:sp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70000"/>
              <a:buFontTx/>
              <a:buNone/>
              <a:defRPr kumimoji="1" lang="ko-KR" altLang="en-US" sz="1600" b="1" kern="1200" baseline="0">
                <a:solidFill>
                  <a:schemeClr val="tx1"/>
                </a:solidFill>
                <a:latin typeface="Arial" pitchFamily="34" charset="0"/>
                <a:ea typeface="HY헤드라인M" pitchFamily="18" charset="-127"/>
                <a:cs typeface="Arial" pitchFamily="34" charset="0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kumimoji="1" lang="ko-KR" altLang="en-US" sz="1100" kern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kumimoji="1" lang="ko-KR" altLang="en-US" sz="1000" kern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kumimoji="1" lang="ko-KR" altLang="en-US" sz="900" kern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4pPr>
            <a:lvl5pPr marL="1828800" indent="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kumimoji="1" lang="ko-KR" altLang="en-US" sz="1400" kern="1200">
                <a:solidFill>
                  <a:schemeClr val="tx1"/>
                </a:solidFill>
                <a:latin typeface="+mn-lt"/>
                <a:ea typeface="돋움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400" b="0" dirty="0" smtClean="0">
                <a:solidFill>
                  <a:schemeClr val="bg1"/>
                </a:solidFill>
              </a:rPr>
              <a:t>   </a:t>
            </a:r>
            <a:r>
              <a:rPr altLang="en-US" sz="1400" b="0" smtClean="0">
                <a:solidFill>
                  <a:schemeClr val="bg1"/>
                </a:solidFill>
              </a:rPr>
              <a:t>구보공영</a:t>
            </a:r>
            <a:r>
              <a:rPr lang="ko-KR" altLang="en-US" sz="1400" b="0" dirty="0" smtClean="0">
                <a:solidFill>
                  <a:schemeClr val="bg1"/>
                </a:solidFill>
              </a:rPr>
              <a:t>㈜</a:t>
            </a:r>
            <a:endParaRPr lang="ko-KR" altLang="en-US" sz="1400" b="0" dirty="0">
              <a:solidFill>
                <a:schemeClr val="bg1"/>
              </a:solidFill>
            </a:endParaRPr>
          </a:p>
        </p:txBody>
      </p:sp>
      <p:sp>
        <p:nvSpPr>
          <p:cNvPr id="10" name="텍스트 개체 틀 3"/>
          <p:cNvSpPr txBox="1">
            <a:spLocks/>
          </p:cNvSpPr>
          <p:nvPr/>
        </p:nvSpPr>
        <p:spPr>
          <a:xfrm>
            <a:off x="238092" y="3214686"/>
            <a:ext cx="7366647" cy="318924"/>
          </a:xfrm>
          <a:prstGeom prst="rect">
            <a:avLst/>
          </a:prstGeom>
        </p:spPr>
        <p:txBody>
          <a:bodyPr wrap="square" lIns="72000" tIns="36000" rIns="72000" bIns="36000">
            <a:sp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70000"/>
              <a:buFontTx/>
              <a:buNone/>
              <a:defRPr kumimoji="1" lang="ko-KR" altLang="en-US" sz="1600" b="1" kern="1200" baseline="0">
                <a:solidFill>
                  <a:schemeClr val="tx1"/>
                </a:solidFill>
                <a:latin typeface="Arial" pitchFamily="34" charset="0"/>
                <a:ea typeface="HY헤드라인M" pitchFamily="18" charset="-127"/>
                <a:cs typeface="Arial" pitchFamily="34" charset="0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kumimoji="1" lang="ko-KR" altLang="en-US" sz="1100" kern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kumimoji="1" lang="ko-KR" altLang="en-US" sz="1000" kern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kumimoji="1" lang="ko-KR" altLang="en-US" sz="900" kern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4pPr>
            <a:lvl5pPr marL="1828800" indent="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kumimoji="1" lang="ko-KR" altLang="en-US" sz="1400" kern="1200">
                <a:solidFill>
                  <a:schemeClr val="tx1"/>
                </a:solidFill>
                <a:latin typeface="+mn-lt"/>
                <a:ea typeface="돋움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ko-KR" i="0" dirty="0" smtClean="0">
                <a:latin typeface="맑은 고딕"/>
                <a:ea typeface="맑은 고딕"/>
              </a:rPr>
              <a:t>■</a:t>
            </a:r>
            <a:r>
              <a:rPr lang="ko-KR" altLang="en-US" i="0" dirty="0" smtClean="0">
                <a:latin typeface="맑은 고딕"/>
                <a:ea typeface="맑은 고딕"/>
              </a:rPr>
              <a:t> </a:t>
            </a:r>
            <a:r>
              <a:rPr lang="ko-KR" altLang="en-US" smtClean="0">
                <a:latin typeface="맑은 고딕"/>
                <a:ea typeface="맑은 고딕"/>
              </a:rPr>
              <a:t>신입사원 업무 </a:t>
            </a:r>
            <a:r>
              <a:rPr altLang="en-US" smtClean="0">
                <a:latin typeface="맑은 고딕"/>
                <a:ea typeface="맑은 고딕"/>
              </a:rPr>
              <a:t>내용</a:t>
            </a:r>
            <a:endParaRPr lang="en-US" altLang="ko-KR" i="0" dirty="0" smtClean="0">
              <a:latin typeface="맑은 고딕"/>
              <a:ea typeface="맑은 고딕"/>
            </a:endParaRPr>
          </a:p>
        </p:txBody>
      </p:sp>
      <p:graphicFrame>
        <p:nvGraphicFramePr>
          <p:cNvPr id="11" name="다이어그램 10"/>
          <p:cNvGraphicFramePr/>
          <p:nvPr/>
        </p:nvGraphicFramePr>
        <p:xfrm>
          <a:off x="595282" y="1214422"/>
          <a:ext cx="8572560" cy="2000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20" name="다이어그램 19"/>
          <p:cNvGraphicFramePr/>
          <p:nvPr/>
        </p:nvGraphicFramePr>
        <p:xfrm>
          <a:off x="738158" y="3714752"/>
          <a:ext cx="8501122" cy="2786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99945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텍스트 개체 틀 3"/>
          <p:cNvSpPr txBox="1">
            <a:spLocks/>
          </p:cNvSpPr>
          <p:nvPr/>
        </p:nvSpPr>
        <p:spPr>
          <a:xfrm>
            <a:off x="273000" y="872716"/>
            <a:ext cx="7366647" cy="318924"/>
          </a:xfrm>
          <a:prstGeom prst="rect">
            <a:avLst/>
          </a:prstGeom>
        </p:spPr>
        <p:txBody>
          <a:bodyPr wrap="square" lIns="72000" tIns="36000" rIns="72000" bIns="36000">
            <a:sp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70000"/>
              <a:buFontTx/>
              <a:buNone/>
              <a:defRPr kumimoji="1" lang="ko-KR" altLang="en-US" sz="1600" b="1" kern="1200" baseline="0">
                <a:solidFill>
                  <a:schemeClr val="tx1"/>
                </a:solidFill>
                <a:latin typeface="Arial" pitchFamily="34" charset="0"/>
                <a:ea typeface="HY헤드라인M" pitchFamily="18" charset="-127"/>
                <a:cs typeface="Arial" pitchFamily="34" charset="0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kumimoji="1" lang="ko-KR" altLang="en-US" sz="1100" kern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kumimoji="1" lang="ko-KR" altLang="en-US" sz="1000" kern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kumimoji="1" lang="ko-KR" altLang="en-US" sz="900" kern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4pPr>
            <a:lvl5pPr marL="1828800" indent="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kumimoji="1" lang="ko-KR" altLang="en-US" sz="1400" kern="1200">
                <a:solidFill>
                  <a:schemeClr val="tx1"/>
                </a:solidFill>
                <a:latin typeface="+mn-lt"/>
                <a:ea typeface="돋움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ko-KR" i="0" dirty="0" smtClean="0">
                <a:latin typeface="맑은 고딕"/>
                <a:ea typeface="맑은 고딕"/>
              </a:rPr>
              <a:t>■ </a:t>
            </a:r>
            <a:r>
              <a:rPr lang="ko-KR" altLang="en-US" i="0" dirty="0" smtClean="0">
                <a:latin typeface="맑은 고딕"/>
                <a:ea typeface="맑은 고딕"/>
              </a:rPr>
              <a:t>신입사원 급여  </a:t>
            </a:r>
            <a:endParaRPr lang="en-US" altLang="ko-KR" i="0" dirty="0" smtClean="0">
              <a:latin typeface="맑은 고딕"/>
              <a:ea typeface="맑은 고딕"/>
            </a:endParaRPr>
          </a:p>
        </p:txBody>
      </p:sp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5" name="Rectangle 6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6" name="Rectangle 8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7" name="제목 5"/>
          <p:cNvSpPr>
            <a:spLocks noGrp="1"/>
          </p:cNvSpPr>
          <p:nvPr>
            <p:ph type="title"/>
          </p:nvPr>
        </p:nvSpPr>
        <p:spPr>
          <a:xfrm>
            <a:off x="273000" y="57089"/>
            <a:ext cx="945305" cy="318924"/>
          </a:xfrm>
        </p:spPr>
        <p:txBody>
          <a:bodyPr/>
          <a:lstStyle/>
          <a:p>
            <a:r>
              <a:rPr lang="en-US" altLang="ko-KR" dirty="0" smtClean="0"/>
              <a:t>7</a:t>
            </a:r>
            <a:r>
              <a:rPr lang="en-US" altLang="ko-KR" smtClean="0"/>
              <a:t>. </a:t>
            </a:r>
            <a:r>
              <a:rPr lang="ko-KR" altLang="en-US" dirty="0" smtClean="0"/>
              <a:t>급  여</a:t>
            </a:r>
            <a:endParaRPr lang="ko-KR" altLang="en-US" dirty="0"/>
          </a:p>
        </p:txBody>
      </p:sp>
      <p:sp>
        <p:nvSpPr>
          <p:cNvPr id="9" name="텍스트 개체 틀 3"/>
          <p:cNvSpPr txBox="1">
            <a:spLocks/>
          </p:cNvSpPr>
          <p:nvPr/>
        </p:nvSpPr>
        <p:spPr>
          <a:xfrm>
            <a:off x="7639647" y="69545"/>
            <a:ext cx="1980220" cy="288147"/>
          </a:xfrm>
          <a:prstGeom prst="rect">
            <a:avLst/>
          </a:prstGeom>
        </p:spPr>
        <p:txBody>
          <a:bodyPr lIns="72000" tIns="36000" rIns="72000" bIns="36000">
            <a:sp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70000"/>
              <a:buFontTx/>
              <a:buNone/>
              <a:defRPr kumimoji="1" lang="ko-KR" altLang="en-US" sz="1600" b="1" kern="1200" baseline="0">
                <a:solidFill>
                  <a:schemeClr val="tx1"/>
                </a:solidFill>
                <a:latin typeface="Arial" pitchFamily="34" charset="0"/>
                <a:ea typeface="HY헤드라인M" pitchFamily="18" charset="-127"/>
                <a:cs typeface="Arial" pitchFamily="34" charset="0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kumimoji="1" lang="ko-KR" altLang="en-US" sz="1100" kern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kumimoji="1" lang="ko-KR" altLang="en-US" sz="1000" kern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kumimoji="1" lang="ko-KR" altLang="en-US" sz="900" kern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4pPr>
            <a:lvl5pPr marL="1828800" indent="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kumimoji="1" lang="ko-KR" altLang="en-US" sz="1400" kern="1200">
                <a:solidFill>
                  <a:schemeClr val="tx1"/>
                </a:solidFill>
                <a:latin typeface="+mn-lt"/>
                <a:ea typeface="돋움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400" b="0" dirty="0" smtClean="0">
                <a:solidFill>
                  <a:schemeClr val="bg1"/>
                </a:solidFill>
              </a:rPr>
              <a:t>   </a:t>
            </a:r>
            <a:r>
              <a:rPr sz="1400" b="0" smtClean="0">
                <a:solidFill>
                  <a:schemeClr val="bg1"/>
                </a:solidFill>
              </a:rPr>
              <a:t>구보공영</a:t>
            </a:r>
            <a:r>
              <a:rPr lang="ko-KR" altLang="en-US" sz="1400" b="0" dirty="0" smtClean="0">
                <a:solidFill>
                  <a:schemeClr val="bg1"/>
                </a:solidFill>
              </a:rPr>
              <a:t>㈜</a:t>
            </a:r>
            <a:endParaRPr lang="ko-KR" altLang="en-US" sz="1400" b="0" dirty="0">
              <a:solidFill>
                <a:schemeClr val="bg1"/>
              </a:solidFill>
            </a:endParaRPr>
          </a:p>
        </p:txBody>
      </p:sp>
      <p:sp>
        <p:nvSpPr>
          <p:cNvPr id="12" name="텍스트 개체 틀 3"/>
          <p:cNvSpPr txBox="1">
            <a:spLocks/>
          </p:cNvSpPr>
          <p:nvPr/>
        </p:nvSpPr>
        <p:spPr>
          <a:xfrm>
            <a:off x="238092" y="3165478"/>
            <a:ext cx="7366647" cy="318924"/>
          </a:xfrm>
          <a:prstGeom prst="rect">
            <a:avLst/>
          </a:prstGeom>
        </p:spPr>
        <p:txBody>
          <a:bodyPr wrap="square" lIns="72000" tIns="36000" rIns="72000" bIns="36000">
            <a:sp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70000"/>
              <a:buFontTx/>
              <a:buNone/>
              <a:defRPr kumimoji="1" lang="ko-KR" altLang="en-US" sz="1600" b="1" kern="1200" baseline="0">
                <a:solidFill>
                  <a:schemeClr val="tx1"/>
                </a:solidFill>
                <a:latin typeface="Arial" pitchFamily="34" charset="0"/>
                <a:ea typeface="HY헤드라인M" pitchFamily="18" charset="-127"/>
                <a:cs typeface="Arial" pitchFamily="34" charset="0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kumimoji="1" lang="ko-KR" altLang="en-US" sz="1100" kern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kumimoji="1" lang="ko-KR" altLang="en-US" sz="1000" kern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kumimoji="1" lang="ko-KR" altLang="en-US" sz="900" kern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4pPr>
            <a:lvl5pPr marL="1828800" indent="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kumimoji="1" lang="ko-KR" altLang="en-US" sz="1400" kern="1200">
                <a:solidFill>
                  <a:schemeClr val="tx1"/>
                </a:solidFill>
                <a:latin typeface="+mn-lt"/>
                <a:ea typeface="돋움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ko-KR" i="0" dirty="0" smtClean="0">
                <a:latin typeface="맑은 고딕"/>
                <a:ea typeface="맑은 고딕"/>
              </a:rPr>
              <a:t>■ </a:t>
            </a:r>
            <a:r>
              <a:rPr lang="ko-KR" altLang="en-US" i="0" dirty="0" smtClean="0">
                <a:latin typeface="맑은 고딕"/>
                <a:ea typeface="맑은 고딕"/>
              </a:rPr>
              <a:t>복지혜택</a:t>
            </a:r>
            <a:endParaRPr lang="en-US" altLang="ko-KR" i="0" dirty="0" smtClean="0">
              <a:latin typeface="맑은 고딕"/>
              <a:ea typeface="맑은 고딕"/>
            </a:endParaRPr>
          </a:p>
        </p:txBody>
      </p:sp>
      <p:graphicFrame>
        <p:nvGraphicFramePr>
          <p:cNvPr id="18" name="다이어그램 17"/>
          <p:cNvGraphicFramePr/>
          <p:nvPr>
            <p:extLst>
              <p:ext uri="{D42A27DB-BD31-4B8C-83A1-F6EECF244321}">
                <p14:modId xmlns:p14="http://schemas.microsoft.com/office/powerpoint/2010/main" val="257559471"/>
              </p:ext>
            </p:extLst>
          </p:nvPr>
        </p:nvGraphicFramePr>
        <p:xfrm>
          <a:off x="523844" y="3451230"/>
          <a:ext cx="8858312" cy="2786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직사각형 3"/>
          <p:cNvSpPr/>
          <p:nvPr/>
        </p:nvSpPr>
        <p:spPr>
          <a:xfrm>
            <a:off x="488504" y="1268760"/>
            <a:ext cx="4953000" cy="1708160"/>
          </a:xfrm>
          <a:prstGeom prst="rect">
            <a:avLst/>
          </a:prstGeom>
        </p:spPr>
        <p:txBody>
          <a:bodyPr>
            <a:spAutoFit/>
          </a:bodyPr>
          <a:lstStyle/>
          <a:p>
            <a:pPr latinLnBrk="0">
              <a:lnSpc>
                <a:spcPct val="150000"/>
              </a:lnSpc>
            </a:pP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∙ 연봉 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: 2,800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만원 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(4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년제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현장근무 기준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latinLnBrk="0">
              <a:lnSpc>
                <a:spcPct val="150000"/>
              </a:lnSpc>
            </a:pP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∙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연말 </a:t>
            </a:r>
            <a:r>
              <a:rPr lang="ko-KR" altLang="en-US" sz="1400" dirty="0" err="1">
                <a:latin typeface="맑은 고딕" pitchFamily="50" charset="-127"/>
                <a:ea typeface="맑은 고딕" pitchFamily="50" charset="-127"/>
              </a:rPr>
              <a:t>경영성과금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 별도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지급</a:t>
            </a:r>
            <a:endParaRPr lang="en-US" altLang="ko-KR" sz="1400" dirty="0">
              <a:latin typeface="맑은 고딕" pitchFamily="50" charset="-127"/>
              <a:ea typeface="맑은 고딕" pitchFamily="50" charset="-127"/>
            </a:endParaRPr>
          </a:p>
          <a:p>
            <a:pPr latinLnBrk="0">
              <a:lnSpc>
                <a:spcPct val="150000"/>
              </a:lnSpc>
            </a:pP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∙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식사 제공</a:t>
            </a:r>
            <a:endParaRPr lang="en-US" altLang="ko-KR" sz="1400" dirty="0" smtClean="0">
              <a:latin typeface="맑은 고딕" pitchFamily="50" charset="-127"/>
              <a:ea typeface="맑은 고딕" pitchFamily="50" charset="-127"/>
            </a:endParaRPr>
          </a:p>
          <a:p>
            <a:pPr latinLnBrk="0">
              <a:lnSpc>
                <a:spcPct val="150000"/>
              </a:lnSpc>
            </a:pPr>
            <a:r>
              <a:rPr lang="ko-KR" altLang="ko-KR" sz="1400" dirty="0" smtClean="0">
                <a:latin typeface="맑은 고딕" pitchFamily="50" charset="-127"/>
                <a:ea typeface="맑은 고딕" pitchFamily="50" charset="-127"/>
              </a:rPr>
              <a:t>∙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퇴직금 별도</a:t>
            </a:r>
            <a:endParaRPr lang="en-US" altLang="ko-KR" sz="1400" dirty="0" smtClean="0">
              <a:latin typeface="맑은 고딕" pitchFamily="50" charset="-127"/>
              <a:ea typeface="맑은 고딕" pitchFamily="50" charset="-127"/>
            </a:endParaRPr>
          </a:p>
          <a:p>
            <a:pPr latinLnBrk="0">
              <a:lnSpc>
                <a:spcPct val="150000"/>
              </a:lnSpc>
            </a:pPr>
            <a:endParaRPr lang="en-US" altLang="ko-KR" sz="1400" dirty="0"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03405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5" name="Rectangle 6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6" name="Rectangle 8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9" name="텍스트 개체 틀 3"/>
          <p:cNvSpPr txBox="1">
            <a:spLocks/>
          </p:cNvSpPr>
          <p:nvPr/>
        </p:nvSpPr>
        <p:spPr>
          <a:xfrm>
            <a:off x="7639647" y="69545"/>
            <a:ext cx="1980220" cy="288147"/>
          </a:xfrm>
          <a:prstGeom prst="rect">
            <a:avLst/>
          </a:prstGeom>
        </p:spPr>
        <p:txBody>
          <a:bodyPr lIns="72000" tIns="36000" rIns="72000" bIns="36000">
            <a:sp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SzPct val="70000"/>
              <a:buFontTx/>
              <a:buNone/>
              <a:defRPr kumimoji="1" lang="ko-KR" altLang="en-US" sz="1600" b="1" kern="1200" baseline="0">
                <a:solidFill>
                  <a:schemeClr val="tx1"/>
                </a:solidFill>
                <a:latin typeface="Arial" pitchFamily="34" charset="0"/>
                <a:ea typeface="HY헤드라인M" pitchFamily="18" charset="-127"/>
                <a:cs typeface="Arial" pitchFamily="34" charset="0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kumimoji="1" lang="ko-KR" altLang="en-US" sz="1100" kern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kumimoji="1" lang="ko-KR" altLang="en-US" sz="1000" kern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kumimoji="1" lang="ko-KR" altLang="en-US" sz="900" kern="12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4pPr>
            <a:lvl5pPr marL="1828800" indent="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kumimoji="1" lang="ko-KR" altLang="en-US" sz="1400" kern="1200">
                <a:solidFill>
                  <a:schemeClr val="tx1"/>
                </a:solidFill>
                <a:latin typeface="+mn-lt"/>
                <a:ea typeface="돋움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400" b="0" dirty="0" smtClean="0">
                <a:solidFill>
                  <a:schemeClr val="bg1"/>
                </a:solidFill>
              </a:rPr>
              <a:t>   </a:t>
            </a:r>
            <a:r>
              <a:rPr altLang="en-US" sz="1400" b="0" smtClean="0">
                <a:solidFill>
                  <a:schemeClr val="bg1"/>
                </a:solidFill>
              </a:rPr>
              <a:t>구보공영</a:t>
            </a:r>
            <a:r>
              <a:rPr lang="ko-KR" altLang="en-US" sz="1400" b="0" dirty="0" smtClean="0">
                <a:solidFill>
                  <a:schemeClr val="bg1"/>
                </a:solidFill>
              </a:rPr>
              <a:t>㈜</a:t>
            </a:r>
            <a:endParaRPr lang="ko-KR" altLang="en-US" sz="1400" b="0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40732" y="2924944"/>
            <a:ext cx="5292588" cy="903700"/>
          </a:xfrm>
          <a:prstGeom prst="rect">
            <a:avLst/>
          </a:prstGeom>
        </p:spPr>
        <p:txBody>
          <a:bodyPr wrap="square" lIns="36000" tIns="36000" rIns="36000" bIns="36000" rtlCol="0">
            <a:spAutoFit/>
          </a:bodyPr>
          <a:lstStyle/>
          <a:p>
            <a:pPr algn="ctr" latinLnBrk="0"/>
            <a:r>
              <a:rPr lang="ko-KR" altLang="en-US" sz="5400" b="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감 사 합 </a:t>
            </a:r>
            <a:r>
              <a:rPr lang="ko-KR" altLang="en-US" sz="5400" b="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니</a:t>
            </a:r>
            <a:r>
              <a:rPr lang="ko-KR" altLang="en-US" sz="5400" b="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5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다</a:t>
            </a:r>
            <a:endParaRPr lang="ko-KR" altLang="en-US" sz="5400" b="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14985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경영개선팀 템플릿">
  <a:themeElements>
    <a:clrScheme name="대림산업 테마 색">
      <a:dk1>
        <a:srgbClr val="000000"/>
      </a:dk1>
      <a:lt1>
        <a:srgbClr val="FFFFFF"/>
      </a:lt1>
      <a:dk2>
        <a:srgbClr val="CECECE"/>
      </a:dk2>
      <a:lt2>
        <a:srgbClr val="919191"/>
      </a:lt2>
      <a:accent1>
        <a:srgbClr val="666666"/>
      </a:accent1>
      <a:accent2>
        <a:srgbClr val="A1A1A1"/>
      </a:accent2>
      <a:accent3>
        <a:srgbClr val="1B2E5A"/>
      </a:accent3>
      <a:accent4>
        <a:srgbClr val="008BB0"/>
      </a:accent4>
      <a:accent5>
        <a:srgbClr val="E87E00"/>
      </a:accent5>
      <a:accent6>
        <a:srgbClr val="5C4637"/>
      </a:accent6>
      <a:hlink>
        <a:srgbClr val="002060"/>
      </a:hlink>
      <a:folHlink>
        <a:srgbClr val="C000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bg1"/>
        </a:solidFill>
        <a:ln w="9525">
          <a:solidFill>
            <a:schemeClr val="tx1"/>
          </a:solidFill>
          <a:miter lim="800000"/>
          <a:headEnd/>
          <a:tailEnd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lIns="36000" tIns="36000" rIns="36000" bIns="36000" rtlCol="0" anchor="ctr"/>
      <a:lstStyle>
        <a:defPPr algn="ctr" latinLnBrk="0">
          <a:spcBef>
            <a:spcPct val="50000"/>
          </a:spcBef>
          <a:defRPr sz="1200" b="0" smtClean="0">
            <a:latin typeface="맑은 고딕" pitchFamily="50" charset="-127"/>
            <a:ea typeface="맑은 고딕" pitchFamily="50" charset="-127"/>
          </a:defRPr>
        </a:defPPr>
      </a:lstStyle>
    </a:spDef>
    <a:lnDef>
      <a:spPr>
        <a:ln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wrap="none" lIns="36000" tIns="36000" rIns="36000" bIns="36000" rtlCol="0">
        <a:spAutoFit/>
      </a:bodyPr>
      <a:lstStyle>
        <a:defPPr algn="ctr" latinLnBrk="0">
          <a:defRPr sz="1200" b="0" dirty="0" smtClean="0">
            <a:latin typeface="맑은 고딕" pitchFamily="50" charset="-127"/>
            <a:ea typeface="맑은 고딕" pitchFamily="50" charset="-127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PPT 표준양식" ma:contentTypeID="0x01010085ECDA5084D1774B8282ECA3F0BC450D00C078695C76F30143BAB57C67EBA107B6" ma:contentTypeVersion="3" ma:contentTypeDescription="경영개선팀, BPI, 정보시스템실의 PPT 표준양식입니다." ma:contentTypeScope="" ma:versionID="21d093a6b96aa7f649f098d9acf829a3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0b4c3119fbf5fe144d0c2282e37720c2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콘텐츠 형식"/>
        <xsd:element ref="dc:title" minOccurs="0" maxOccurs="1" ma:index="4" ma:displayName="제목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A3115C5-BC95-4447-9088-93F5383B7CA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8813F09F-34E8-431F-A80C-B4A65112884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2244CC0-3040-4242-8F36-8023AF770CF8}">
  <ds:schemaRefs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www.w3.org/XML/1998/namespace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28554</TotalTime>
  <Words>647</Words>
  <Application>Microsoft Office PowerPoint</Application>
  <PresentationFormat>A4 용지(210x297mm)</PresentationFormat>
  <Paragraphs>156</Paragraphs>
  <Slides>9</Slides>
  <Notes>9</Notes>
  <HiddenSlides>0</HiddenSlides>
  <MMClips>0</MMClips>
  <ScaleCrop>false</ScaleCrop>
  <HeadingPairs>
    <vt:vector size="6" baseType="variant">
      <vt:variant>
        <vt:lpstr>사용한 글꼴</vt:lpstr>
      </vt:variant>
      <vt:variant>
        <vt:i4>11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21" baseType="lpstr">
      <vt:lpstr>HY수평선B</vt:lpstr>
      <vt:lpstr>HY수평선M</vt:lpstr>
      <vt:lpstr>HY울릉도B</vt:lpstr>
      <vt:lpstr>HY헤드라인M</vt:lpstr>
      <vt:lpstr>굴림</vt:lpstr>
      <vt:lpstr>굴림체</vt:lpstr>
      <vt:lpstr>돋움</vt:lpstr>
      <vt:lpstr>맑은 고딕</vt:lpstr>
      <vt:lpstr>-윤고딕330</vt:lpstr>
      <vt:lpstr>Arial</vt:lpstr>
      <vt:lpstr>Wingdings</vt:lpstr>
      <vt:lpstr>경영개선팀 템플릿</vt:lpstr>
      <vt:lpstr>구 보 공 영 ㈜</vt:lpstr>
      <vt:lpstr>1. 회사 개요</vt:lpstr>
      <vt:lpstr>2. 본사 위치</vt:lpstr>
      <vt:lpstr>3. 대표적인 준공현장</vt:lpstr>
      <vt:lpstr>PowerPoint 프레젠테이션</vt:lpstr>
      <vt:lpstr>PowerPoint 프레젠테이션</vt:lpstr>
      <vt:lpstr>PowerPoint 프레젠테이션</vt:lpstr>
      <vt:lpstr>7. 급  여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대림산업 경영개선팀</dc:creator>
  <cp:lastModifiedBy>admin</cp:lastModifiedBy>
  <cp:revision>1069</cp:revision>
  <cp:lastPrinted>2020-09-16T02:38:22Z</cp:lastPrinted>
  <dcterms:created xsi:type="dcterms:W3CDTF">2012-12-12T04:21:44Z</dcterms:created>
  <dcterms:modified xsi:type="dcterms:W3CDTF">2022-01-28T00:24:22Z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0x01010085ECDA5084D1774B8282ECA3F0BC450D00C078695C76F30143BAB57C67EBA107B6</vt:lpwstr>
  </property>
</Properties>
</file>