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F8F8F8"/>
    <a:srgbClr val="FFFFFA"/>
    <a:srgbClr val="FFFFFF"/>
    <a:srgbClr val="FFFFF3"/>
    <a:srgbClr val="FFFFE7"/>
    <a:srgbClr val="F4F4F2"/>
    <a:srgbClr val="F3F3F3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82" d="100"/>
          <a:sy n="82" d="100"/>
        </p:scale>
        <p:origin x="63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200"/>
            <a:ext cx="16256000" cy="90678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B8624F87-DFF1-43F1-B2DC-8E72893335B4}"/>
              </a:ext>
            </a:extLst>
          </p:cNvPr>
          <p:cNvSpPr/>
          <p:nvPr/>
        </p:nvSpPr>
        <p:spPr>
          <a:xfrm>
            <a:off x="14757400" y="8763000"/>
            <a:ext cx="1464294" cy="331024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F4F4C68B-0874-4657-977D-45EEE767411A}"/>
              </a:ext>
            </a:extLst>
          </p:cNvPr>
          <p:cNvSpPr/>
          <p:nvPr/>
        </p:nvSpPr>
        <p:spPr>
          <a:xfrm>
            <a:off x="14757400" y="8763000"/>
            <a:ext cx="1464294" cy="331024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266B6AD1-411C-450A-A6CD-C9D4414D1AB0}"/>
              </a:ext>
            </a:extLst>
          </p:cNvPr>
          <p:cNvSpPr/>
          <p:nvPr/>
        </p:nvSpPr>
        <p:spPr>
          <a:xfrm>
            <a:off x="14757400" y="8763000"/>
            <a:ext cx="1464294" cy="331024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B104B47E-8496-457A-BFF2-51B0AEDCD9A4}"/>
              </a:ext>
            </a:extLst>
          </p:cNvPr>
          <p:cNvSpPr/>
          <p:nvPr/>
        </p:nvSpPr>
        <p:spPr>
          <a:xfrm>
            <a:off x="14757400" y="8763000"/>
            <a:ext cx="1464294" cy="331024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0E8D92F-982B-4991-BAD4-87ACD095B66D}"/>
              </a:ext>
            </a:extLst>
          </p:cNvPr>
          <p:cNvSpPr/>
          <p:nvPr/>
        </p:nvSpPr>
        <p:spPr>
          <a:xfrm>
            <a:off x="14700663" y="8780814"/>
            <a:ext cx="1464294" cy="331024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556D79F0-8D1E-49B6-942F-D291EECE05E4}"/>
              </a:ext>
            </a:extLst>
          </p:cNvPr>
          <p:cNvSpPr/>
          <p:nvPr/>
        </p:nvSpPr>
        <p:spPr>
          <a:xfrm>
            <a:off x="14452600" y="8839200"/>
            <a:ext cx="1769094" cy="254824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88C1165D-373F-4213-AA81-40B41E04A3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792833" y="8739082"/>
            <a:ext cx="1463167" cy="32921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88D59B12-93A4-43E2-87E5-7DA1FEAD659A}"/>
              </a:ext>
            </a:extLst>
          </p:cNvPr>
          <p:cNvSpPr/>
          <p:nvPr/>
        </p:nvSpPr>
        <p:spPr>
          <a:xfrm>
            <a:off x="14833600" y="8839200"/>
            <a:ext cx="1388094" cy="254824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56C01256-50C2-4B2E-A80F-33723D6B2BFD}"/>
              </a:ext>
            </a:extLst>
          </p:cNvPr>
          <p:cNvSpPr/>
          <p:nvPr/>
        </p:nvSpPr>
        <p:spPr>
          <a:xfrm>
            <a:off x="14867906" y="8763000"/>
            <a:ext cx="1388094" cy="3429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97404B05-147F-44F6-9B13-CD4D74C5E5B5}"/>
              </a:ext>
            </a:extLst>
          </p:cNvPr>
          <p:cNvSpPr/>
          <p:nvPr/>
        </p:nvSpPr>
        <p:spPr>
          <a:xfrm>
            <a:off x="14757400" y="8763000"/>
            <a:ext cx="1464294" cy="331024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F7172F70-D890-41CC-A536-194ADCD92159}"/>
              </a:ext>
            </a:extLst>
          </p:cNvPr>
          <p:cNvSpPr/>
          <p:nvPr/>
        </p:nvSpPr>
        <p:spPr>
          <a:xfrm>
            <a:off x="14757400" y="8763000"/>
            <a:ext cx="1464294" cy="331024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Office PowerPoint</Application>
  <PresentationFormat>사용자 지정</PresentationFormat>
  <Paragraphs>0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맑은 고딕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Wuser</dc:creator>
  <cp:lastModifiedBy>Administrator</cp:lastModifiedBy>
  <cp:revision>4</cp:revision>
  <dcterms:created xsi:type="dcterms:W3CDTF">2006-08-16T00:00:00Z</dcterms:created>
  <dcterms:modified xsi:type="dcterms:W3CDTF">2026-09-22T00:17:29Z</dcterms:modified>
</cp:coreProperties>
</file>